
<file path=[Content_Types].xml><?xml version="1.0" encoding="utf-8"?>
<Types xmlns="http://schemas.openxmlformats.org/package/2006/content-types">
  <Default Extension="ico" ContentType="image/x-icon"/>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3.xml" ContentType="application/vnd.openxmlformats-officedocument.presentationml.tags+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21"/>
  </p:notesMasterIdLst>
  <p:handoutMasterIdLst>
    <p:handoutMasterId r:id="rId22"/>
  </p:handoutMasterIdLst>
  <p:sldIdLst>
    <p:sldId id="256" r:id="rId5"/>
    <p:sldId id="257" r:id="rId6"/>
    <p:sldId id="258" r:id="rId7"/>
    <p:sldId id="261" r:id="rId8"/>
    <p:sldId id="269" r:id="rId9"/>
    <p:sldId id="259" r:id="rId10"/>
    <p:sldId id="262" r:id="rId11"/>
    <p:sldId id="268" r:id="rId12"/>
    <p:sldId id="272" r:id="rId13"/>
    <p:sldId id="270" r:id="rId14"/>
    <p:sldId id="271" r:id="rId15"/>
    <p:sldId id="265" r:id="rId16"/>
    <p:sldId id="266" r:id="rId17"/>
    <p:sldId id="267" r:id="rId18"/>
    <p:sldId id="263" r:id="rId19"/>
    <p:sldId id="260" r:id="rId20"/>
  </p:sldIdLst>
  <p:sldSz cx="9902825" cy="6858000"/>
  <p:notesSz cx="6858000" cy="9144000"/>
  <p:custDataLst>
    <p:tags r:id="rId2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119">
          <p15:clr>
            <a:srgbClr val="A4A3A4"/>
          </p15:clr>
        </p15:guide>
        <p15:guide id="2" orient="horz" pos="2183">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25" roundtripDataSignature="AMtx7mgzVOCuRa2lmBSldHvyNdTeCm17Y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6425CC-246D-4D6E-A8F2-33AB063FC292}" v="1798" vWet="1800" dt="2023-01-21T05:41:31.948"/>
    <p1510:client id="{0C383D96-62EB-3C0A-68A1-01F4A0A3F61F}" v="456" dt="2023-01-21T04:38:48.421"/>
    <p1510:client id="{100F1E08-7C9B-4529-9AB8-D0E66AF8B869}" v="1177" dt="2023-01-21T06:02:51.891"/>
    <p1510:client id="{96EDF7FE-1D04-FC8E-7D2B-496DEDEEB024}" v="3" dt="2023-01-21T02:55:03.8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660"/>
  </p:normalViewPr>
  <p:slideViewPr>
    <p:cSldViewPr snapToGrid="0" showGuides="1">
      <p:cViewPr varScale="1">
        <p:scale>
          <a:sx n="63" d="100"/>
          <a:sy n="63" d="100"/>
        </p:scale>
        <p:origin x="528" y="66"/>
      </p:cViewPr>
      <p:guideLst>
        <p:guide pos="3119"/>
        <p:guide orient="horz" pos="21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gs" Target="tags/tag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D46EEB-C99C-4B10-94C1-080D2049150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12F2D7E-E1B7-4BDB-9A48-40E94869CA72}">
      <dgm:prSet/>
      <dgm:spPr/>
      <dgm:t>
        <a:bodyPr/>
        <a:lstStyle/>
        <a:p>
          <a:r>
            <a:rPr lang="es-ES"/>
            <a:t>(S/f). Worldbank.org. Recuperado el 21 de enero de 2023, de https://thedocs.worldbank.org/en/doc/f4f5771d5d492101346dea17ad2f54b1-0050012022/original/WDR22-Foreword-Spanish.pdf</a:t>
          </a:r>
          <a:endParaRPr lang="en-US"/>
        </a:p>
      </dgm:t>
    </dgm:pt>
    <dgm:pt modelId="{F955E258-D6D7-46A1-A184-325DBDF82420}" type="parTrans" cxnId="{BA1A66DD-37C0-4843-AB6A-F5EECED773FB}">
      <dgm:prSet/>
      <dgm:spPr/>
      <dgm:t>
        <a:bodyPr/>
        <a:lstStyle/>
        <a:p>
          <a:endParaRPr lang="en-US"/>
        </a:p>
      </dgm:t>
    </dgm:pt>
    <dgm:pt modelId="{76054919-D059-4D3C-9A9B-38863C6533D5}" type="sibTrans" cxnId="{BA1A66DD-37C0-4843-AB6A-F5EECED773FB}">
      <dgm:prSet/>
      <dgm:spPr/>
      <dgm:t>
        <a:bodyPr/>
        <a:lstStyle/>
        <a:p>
          <a:endParaRPr lang="en-US"/>
        </a:p>
      </dgm:t>
    </dgm:pt>
    <dgm:pt modelId="{252A8276-C040-4F4D-827D-383DF588075F}">
      <dgm:prSet/>
      <dgm:spPr/>
      <dgm:t>
        <a:bodyPr/>
        <a:lstStyle/>
        <a:p>
          <a:r>
            <a:rPr lang="es-ES"/>
            <a:t>York, N. (2021, enero 29). McDonald’s ganó $4,730 millones, un 21% menos. Panamá América. https://www.panamaamerica.com.pa/economia/mcdonalds-gano-4730-millones-un-21-menos-1180442</a:t>
          </a:r>
          <a:endParaRPr lang="en-US"/>
        </a:p>
      </dgm:t>
    </dgm:pt>
    <dgm:pt modelId="{82380F05-ACD3-4E78-A7CC-B4A53E83535C}" type="parTrans" cxnId="{59453B94-2D9E-48D2-A57C-570EA8C92A14}">
      <dgm:prSet/>
      <dgm:spPr/>
      <dgm:t>
        <a:bodyPr/>
        <a:lstStyle/>
        <a:p>
          <a:endParaRPr lang="en-US"/>
        </a:p>
      </dgm:t>
    </dgm:pt>
    <dgm:pt modelId="{1B514067-9AFB-4896-9044-A146A0E5188A}" type="sibTrans" cxnId="{59453B94-2D9E-48D2-A57C-570EA8C92A14}">
      <dgm:prSet/>
      <dgm:spPr/>
      <dgm:t>
        <a:bodyPr/>
        <a:lstStyle/>
        <a:p>
          <a:endParaRPr lang="en-US"/>
        </a:p>
      </dgm:t>
    </dgm:pt>
    <dgm:pt modelId="{DFA9C923-C931-4011-A450-98BF3FB08C61}" type="pres">
      <dgm:prSet presAssocID="{DAD46EEB-C99C-4B10-94C1-080D20491505}" presName="linear" presStyleCnt="0">
        <dgm:presLayoutVars>
          <dgm:animLvl val="lvl"/>
          <dgm:resizeHandles val="exact"/>
        </dgm:presLayoutVars>
      </dgm:prSet>
      <dgm:spPr/>
    </dgm:pt>
    <dgm:pt modelId="{8DC27CB3-2B00-410E-8319-70865B586372}" type="pres">
      <dgm:prSet presAssocID="{312F2D7E-E1B7-4BDB-9A48-40E94869CA72}" presName="parentText" presStyleLbl="node1" presStyleIdx="0" presStyleCnt="2">
        <dgm:presLayoutVars>
          <dgm:chMax val="0"/>
          <dgm:bulletEnabled val="1"/>
        </dgm:presLayoutVars>
      </dgm:prSet>
      <dgm:spPr/>
    </dgm:pt>
    <dgm:pt modelId="{B2005BFB-9D26-4D40-AD8F-F14A1BB00C81}" type="pres">
      <dgm:prSet presAssocID="{76054919-D059-4D3C-9A9B-38863C6533D5}" presName="spacer" presStyleCnt="0"/>
      <dgm:spPr/>
    </dgm:pt>
    <dgm:pt modelId="{29D430BA-48B6-4237-AE2F-0D9FA6DEDDEA}" type="pres">
      <dgm:prSet presAssocID="{252A8276-C040-4F4D-827D-383DF588075F}" presName="parentText" presStyleLbl="node1" presStyleIdx="1" presStyleCnt="2">
        <dgm:presLayoutVars>
          <dgm:chMax val="0"/>
          <dgm:bulletEnabled val="1"/>
        </dgm:presLayoutVars>
      </dgm:prSet>
      <dgm:spPr/>
    </dgm:pt>
  </dgm:ptLst>
  <dgm:cxnLst>
    <dgm:cxn modelId="{10A58526-679E-4EBD-862E-DAA2BF699471}" type="presOf" srcId="{252A8276-C040-4F4D-827D-383DF588075F}" destId="{29D430BA-48B6-4237-AE2F-0D9FA6DEDDEA}" srcOrd="0" destOrd="0" presId="urn:microsoft.com/office/officeart/2005/8/layout/vList2"/>
    <dgm:cxn modelId="{1A9AD670-9646-4AEE-AB35-9825F4E36335}" type="presOf" srcId="{DAD46EEB-C99C-4B10-94C1-080D20491505}" destId="{DFA9C923-C931-4011-A450-98BF3FB08C61}" srcOrd="0" destOrd="0" presId="urn:microsoft.com/office/officeart/2005/8/layout/vList2"/>
    <dgm:cxn modelId="{59453B94-2D9E-48D2-A57C-570EA8C92A14}" srcId="{DAD46EEB-C99C-4B10-94C1-080D20491505}" destId="{252A8276-C040-4F4D-827D-383DF588075F}" srcOrd="1" destOrd="0" parTransId="{82380F05-ACD3-4E78-A7CC-B4A53E83535C}" sibTransId="{1B514067-9AFB-4896-9044-A146A0E5188A}"/>
    <dgm:cxn modelId="{BA1A66DD-37C0-4843-AB6A-F5EECED773FB}" srcId="{DAD46EEB-C99C-4B10-94C1-080D20491505}" destId="{312F2D7E-E1B7-4BDB-9A48-40E94869CA72}" srcOrd="0" destOrd="0" parTransId="{F955E258-D6D7-46A1-A184-325DBDF82420}" sibTransId="{76054919-D059-4D3C-9A9B-38863C6533D5}"/>
    <dgm:cxn modelId="{66AEA6E5-C64A-4954-843E-1ED979C7C18C}" type="presOf" srcId="{312F2D7E-E1B7-4BDB-9A48-40E94869CA72}" destId="{8DC27CB3-2B00-410E-8319-70865B586372}" srcOrd="0" destOrd="0" presId="urn:microsoft.com/office/officeart/2005/8/layout/vList2"/>
    <dgm:cxn modelId="{6B20A300-8657-492C-8B49-6BF098A40287}" type="presParOf" srcId="{DFA9C923-C931-4011-A450-98BF3FB08C61}" destId="{8DC27CB3-2B00-410E-8319-70865B586372}" srcOrd="0" destOrd="0" presId="urn:microsoft.com/office/officeart/2005/8/layout/vList2"/>
    <dgm:cxn modelId="{31979652-9D08-4A51-892B-14A549BAFE23}" type="presParOf" srcId="{DFA9C923-C931-4011-A450-98BF3FB08C61}" destId="{B2005BFB-9D26-4D40-AD8F-F14A1BB00C81}" srcOrd="1" destOrd="0" presId="urn:microsoft.com/office/officeart/2005/8/layout/vList2"/>
    <dgm:cxn modelId="{A180A971-E86E-4B70-8129-1B9D037DF00E}" type="presParOf" srcId="{DFA9C923-C931-4011-A450-98BF3FB08C61}" destId="{29D430BA-48B6-4237-AE2F-0D9FA6DEDDEA}"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C27CB3-2B00-410E-8319-70865B586372}">
      <dsp:nvSpPr>
        <dsp:cNvPr id="0" name=""/>
        <dsp:cNvSpPr/>
      </dsp:nvSpPr>
      <dsp:spPr>
        <a:xfrm>
          <a:off x="0" y="713942"/>
          <a:ext cx="8055439" cy="1214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a:t>(S/f). Worldbank.org. Recuperado el 21 de enero de 2023, de https://thedocs.worldbank.org/en/doc/f4f5771d5d492101346dea17ad2f54b1-0050012022/original/WDR22-Foreword-Spanish.pdf</a:t>
          </a:r>
          <a:endParaRPr lang="en-US" sz="1800" kern="1200"/>
        </a:p>
      </dsp:txBody>
      <dsp:txXfrm>
        <a:off x="59274" y="773216"/>
        <a:ext cx="7936891" cy="1095692"/>
      </dsp:txXfrm>
    </dsp:sp>
    <dsp:sp modelId="{29D430BA-48B6-4237-AE2F-0D9FA6DEDDEA}">
      <dsp:nvSpPr>
        <dsp:cNvPr id="0" name=""/>
        <dsp:cNvSpPr/>
      </dsp:nvSpPr>
      <dsp:spPr>
        <a:xfrm>
          <a:off x="0" y="1980023"/>
          <a:ext cx="8055439" cy="1214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a:t>York, N. (2021, enero 29). McDonald’s ganó $4,730 millones, un 21% menos. Panamá América. https://www.panamaamerica.com.pa/economia/mcdonalds-gano-4730-millones-un-21-menos-1180442</a:t>
          </a:r>
          <a:endParaRPr lang="en-US" sz="1800" kern="1200"/>
        </a:p>
      </dsp:txBody>
      <dsp:txXfrm>
        <a:off x="59274" y="2039297"/>
        <a:ext cx="7936891" cy="10956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78961BBC-240F-5E9C-0929-13B3AC242D3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a:extLst>
              <a:ext uri="{FF2B5EF4-FFF2-40B4-BE49-F238E27FC236}">
                <a16:creationId xmlns:a16="http://schemas.microsoft.com/office/drawing/2014/main" id="{8C522733-F11D-A135-37ED-5B89EFF303E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42A39A-C29B-4A8B-B5BD-DD9832B8D37E}" type="datetimeFigureOut">
              <a:rPr lang="es-MX" smtClean="0"/>
              <a:t>21/01/2023</a:t>
            </a:fld>
            <a:endParaRPr lang="es-MX"/>
          </a:p>
        </p:txBody>
      </p:sp>
      <p:sp>
        <p:nvSpPr>
          <p:cNvPr id="4" name="Marcador de pie de página 3">
            <a:extLst>
              <a:ext uri="{FF2B5EF4-FFF2-40B4-BE49-F238E27FC236}">
                <a16:creationId xmlns:a16="http://schemas.microsoft.com/office/drawing/2014/main" id="{BDBDF68F-9387-980F-B1E0-FE1FBA8924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a:extLst>
              <a:ext uri="{FF2B5EF4-FFF2-40B4-BE49-F238E27FC236}">
                <a16:creationId xmlns:a16="http://schemas.microsoft.com/office/drawing/2014/main" id="{C55F86C0-E60A-8AD8-9E29-4604F8B9D87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E9C0A2-4BF5-4F59-B739-B0BC780D3CAF}" type="slidenum">
              <a:rPr lang="es-MX" smtClean="0"/>
              <a:t>‹Nº›</a:t>
            </a:fld>
            <a:endParaRPr lang="es-MX"/>
          </a:p>
        </p:txBody>
      </p:sp>
    </p:spTree>
    <p:extLst>
      <p:ext uri="{BB962C8B-B14F-4D97-AF65-F5344CB8AC3E}">
        <p14:creationId xmlns:p14="http://schemas.microsoft.com/office/powerpoint/2010/main" val="7547336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‹Nº›</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 name="Google Shape;54;p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2983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4925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 name="Google Shape;6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Note:</a:t>
            </a:r>
            <a:endParaRPr/>
          </a:p>
        </p:txBody>
      </p:sp>
      <p:sp>
        <p:nvSpPr>
          <p:cNvPr id="66" name="Google Shape;6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 name="Google Shape;6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Note:</a:t>
            </a:r>
            <a:endParaRPr/>
          </a:p>
        </p:txBody>
      </p:sp>
      <p:sp>
        <p:nvSpPr>
          <p:cNvPr id="66" name="Google Shape;6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432640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5992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922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8927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57355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Front Cover">
  <p:cSld name="Front Cover">
    <p:bg>
      <p:bgPr>
        <a:solidFill>
          <a:srgbClr val="F2F2F2"/>
        </a:solidFill>
        <a:effectLst/>
      </p:bgPr>
    </p:bg>
    <p:spTree>
      <p:nvGrpSpPr>
        <p:cNvPr id="1" name="Shape 10"/>
        <p:cNvGrpSpPr/>
        <p:nvPr/>
      </p:nvGrpSpPr>
      <p:grpSpPr>
        <a:xfrm>
          <a:off x="0" y="0"/>
          <a:ext cx="0" cy="0"/>
          <a:chOff x="0" y="0"/>
          <a:chExt cx="0" cy="0"/>
        </a:xfrm>
      </p:grpSpPr>
      <p:pic>
        <p:nvPicPr>
          <p:cNvPr id="11" name="Google Shape;11;p7"/>
          <p:cNvPicPr preferRelativeResize="0"/>
          <p:nvPr/>
        </p:nvPicPr>
        <p:blipFill rotWithShape="1">
          <a:blip r:embed="rId2">
            <a:alphaModFix/>
          </a:blip>
          <a:srcRect/>
          <a:stretch/>
        </p:blipFill>
        <p:spPr>
          <a:xfrm>
            <a:off x="0" y="0"/>
            <a:ext cx="9902825" cy="6858000"/>
          </a:xfrm>
          <a:prstGeom prst="rect">
            <a:avLst/>
          </a:prstGeom>
          <a:noFill/>
          <a:ln>
            <a:noFill/>
          </a:ln>
        </p:spPr>
      </p:pic>
      <p:sp>
        <p:nvSpPr>
          <p:cNvPr id="12" name="Google Shape;12;p7"/>
          <p:cNvSpPr/>
          <p:nvPr/>
        </p:nvSpPr>
        <p:spPr>
          <a:xfrm>
            <a:off x="449468" y="450000"/>
            <a:ext cx="1282022" cy="198000"/>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1959"/>
              <a:buFont typeface="Calibri"/>
              <a:buNone/>
            </a:pPr>
            <a:endParaRPr sz="1959" b="0" i="0" u="none" strike="noStrike" cap="none">
              <a:solidFill>
                <a:schemeClr val="dk1"/>
              </a:solidFill>
              <a:latin typeface="Calibri"/>
              <a:ea typeface="Calibri"/>
              <a:cs typeface="Calibri"/>
              <a:sym typeface="Calibri"/>
            </a:endParaRPr>
          </a:p>
        </p:txBody>
      </p:sp>
      <p:pic>
        <p:nvPicPr>
          <p:cNvPr id="13" name="Google Shape;13;p7"/>
          <p:cNvPicPr preferRelativeResize="0"/>
          <p:nvPr/>
        </p:nvPicPr>
        <p:blipFill rotWithShape="1">
          <a:blip r:embed="rId3">
            <a:alphaModFix/>
          </a:blip>
          <a:srcRect/>
          <a:stretch/>
        </p:blipFill>
        <p:spPr>
          <a:xfrm>
            <a:off x="4265631" y="6141164"/>
            <a:ext cx="1371564" cy="450000"/>
          </a:xfrm>
          <a:prstGeom prst="rect">
            <a:avLst/>
          </a:prstGeom>
          <a:noFill/>
          <a:ln>
            <a:noFill/>
          </a:ln>
        </p:spPr>
      </p:pic>
      <p:sp>
        <p:nvSpPr>
          <p:cNvPr id="14" name="Google Shape;14;p7"/>
          <p:cNvSpPr/>
          <p:nvPr/>
        </p:nvSpPr>
        <p:spPr>
          <a:xfrm>
            <a:off x="990000" y="4320000"/>
            <a:ext cx="5832526" cy="369332"/>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2400" b="0" i="0" u="none" strike="noStrike" cap="none">
                <a:solidFill>
                  <a:srgbClr val="1428A0"/>
                </a:solidFill>
                <a:latin typeface="Arial"/>
                <a:ea typeface="Arial"/>
                <a:cs typeface="Arial"/>
                <a:sym typeface="Arial"/>
              </a:rPr>
              <a:t>C&amp;P Course</a:t>
            </a:r>
            <a:endParaRPr sz="2400" b="0" i="0" u="none" strike="noStrike" cap="none">
              <a:solidFill>
                <a:srgbClr val="1428A0"/>
              </a:solidFill>
              <a:latin typeface="Arial"/>
              <a:ea typeface="Arial"/>
              <a:cs typeface="Arial"/>
              <a:sym typeface="Arial"/>
            </a:endParaRPr>
          </a:p>
        </p:txBody>
      </p:sp>
      <p:sp>
        <p:nvSpPr>
          <p:cNvPr id="15" name="Google Shape;15;p7"/>
          <p:cNvSpPr/>
          <p:nvPr/>
        </p:nvSpPr>
        <p:spPr>
          <a:xfrm>
            <a:off x="724689" y="4320000"/>
            <a:ext cx="54000" cy="360000"/>
          </a:xfrm>
          <a:prstGeom prst="rect">
            <a:avLst/>
          </a:prstGeom>
          <a:solidFill>
            <a:srgbClr val="1428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7"/>
          <p:cNvSpPr txBox="1">
            <a:spLocks noGrp="1"/>
          </p:cNvSpPr>
          <p:nvPr>
            <p:ph type="body" idx="1"/>
          </p:nvPr>
        </p:nvSpPr>
        <p:spPr>
          <a:xfrm>
            <a:off x="720000" y="3551768"/>
            <a:ext cx="6837808" cy="276999"/>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7F7F7F"/>
              </a:buClr>
              <a:buSzPts val="1800"/>
              <a:buFont typeface="Arial"/>
              <a:buNone/>
              <a:defRPr sz="1800" b="0" i="0" u="none" strike="noStrike" cap="none">
                <a:solidFill>
                  <a:srgbClr val="7F7F7F"/>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 name="Google Shape;17;p7"/>
          <p:cNvSpPr txBox="1">
            <a:spLocks noGrp="1"/>
          </p:cNvSpPr>
          <p:nvPr>
            <p:ph type="title"/>
          </p:nvPr>
        </p:nvSpPr>
        <p:spPr>
          <a:xfrm>
            <a:off x="720000" y="1710000"/>
            <a:ext cx="5221019" cy="1477328"/>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solidFill>
                  <a:schemeClr val="lt1"/>
                </a:solidFill>
                <a:latin typeface="Calibri"/>
                <a:ea typeface="Calibri"/>
                <a:cs typeface="Calibri"/>
                <a:sym typeface="Calibri"/>
              </a:defRPr>
            </a:lvl2pPr>
            <a:lvl3pPr lvl="2">
              <a:spcBef>
                <a:spcPts val="0"/>
              </a:spcBef>
              <a:spcAft>
                <a:spcPts val="0"/>
              </a:spcAft>
              <a:buSzPts val="1400"/>
              <a:buNone/>
              <a:defRPr sz="1800">
                <a:solidFill>
                  <a:schemeClr val="lt1"/>
                </a:solidFill>
                <a:latin typeface="Calibri"/>
                <a:ea typeface="Calibri"/>
                <a:cs typeface="Calibri"/>
                <a:sym typeface="Calibri"/>
              </a:defRPr>
            </a:lvl3pPr>
            <a:lvl4pPr lvl="3">
              <a:spcBef>
                <a:spcPts val="0"/>
              </a:spcBef>
              <a:spcAft>
                <a:spcPts val="0"/>
              </a:spcAft>
              <a:buSzPts val="1400"/>
              <a:buNone/>
              <a:defRPr sz="1800">
                <a:solidFill>
                  <a:schemeClr val="lt1"/>
                </a:solidFill>
                <a:latin typeface="Calibri"/>
                <a:ea typeface="Calibri"/>
                <a:cs typeface="Calibri"/>
                <a:sym typeface="Calibri"/>
              </a:defRPr>
            </a:lvl4pPr>
            <a:lvl5pPr lvl="4">
              <a:spcBef>
                <a:spcPts val="0"/>
              </a:spcBef>
              <a:spcAft>
                <a:spcPts val="0"/>
              </a:spcAft>
              <a:buSzPts val="1400"/>
              <a:buNone/>
              <a:defRPr sz="1800">
                <a:solidFill>
                  <a:schemeClr val="lt1"/>
                </a:solidFill>
                <a:latin typeface="Calibri"/>
                <a:ea typeface="Calibri"/>
                <a:cs typeface="Calibri"/>
                <a:sym typeface="Calibri"/>
              </a:defRPr>
            </a:lvl5pPr>
            <a:lvl6pPr lvl="5">
              <a:spcBef>
                <a:spcPts val="0"/>
              </a:spcBef>
              <a:spcAft>
                <a:spcPts val="0"/>
              </a:spcAft>
              <a:buSzPts val="1400"/>
              <a:buNone/>
              <a:defRPr sz="1800">
                <a:solidFill>
                  <a:schemeClr val="lt1"/>
                </a:solidFill>
                <a:latin typeface="Calibri"/>
                <a:ea typeface="Calibri"/>
                <a:cs typeface="Calibri"/>
                <a:sym typeface="Calibri"/>
              </a:defRPr>
            </a:lvl6pPr>
            <a:lvl7pPr lvl="6">
              <a:spcBef>
                <a:spcPts val="0"/>
              </a:spcBef>
              <a:spcAft>
                <a:spcPts val="0"/>
              </a:spcAft>
              <a:buSzPts val="1400"/>
              <a:buNone/>
              <a:defRPr sz="1800">
                <a:solidFill>
                  <a:schemeClr val="lt1"/>
                </a:solidFill>
                <a:latin typeface="Calibri"/>
                <a:ea typeface="Calibri"/>
                <a:cs typeface="Calibri"/>
                <a:sym typeface="Calibri"/>
              </a:defRPr>
            </a:lvl7pPr>
            <a:lvl8pPr lvl="7">
              <a:spcBef>
                <a:spcPts val="0"/>
              </a:spcBef>
              <a:spcAft>
                <a:spcPts val="0"/>
              </a:spcAft>
              <a:buSzPts val="1400"/>
              <a:buNone/>
              <a:defRPr sz="1800">
                <a:solidFill>
                  <a:schemeClr val="lt1"/>
                </a:solidFill>
                <a:latin typeface="Calibri"/>
                <a:ea typeface="Calibri"/>
                <a:cs typeface="Calibri"/>
                <a:sym typeface="Calibri"/>
              </a:defRPr>
            </a:lvl8pPr>
            <a:lvl9pPr lvl="8">
              <a:spcBef>
                <a:spcPts val="0"/>
              </a:spcBef>
              <a:spcAft>
                <a:spcPts val="0"/>
              </a:spcAft>
              <a:buSzPts val="1400"/>
              <a:buNone/>
              <a:defRPr sz="1800">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HAPTER">
  <p:cSld name="CHAPTER">
    <p:spTree>
      <p:nvGrpSpPr>
        <p:cNvPr id="1" name="Shape 18"/>
        <p:cNvGrpSpPr/>
        <p:nvPr/>
      </p:nvGrpSpPr>
      <p:grpSpPr>
        <a:xfrm>
          <a:off x="0" y="0"/>
          <a:ext cx="0" cy="0"/>
          <a:chOff x="0" y="0"/>
          <a:chExt cx="0" cy="0"/>
        </a:xfrm>
      </p:grpSpPr>
      <p:pic>
        <p:nvPicPr>
          <p:cNvPr id="19" name="Google Shape;19;p8"/>
          <p:cNvPicPr preferRelativeResize="0"/>
          <p:nvPr/>
        </p:nvPicPr>
        <p:blipFill rotWithShape="1">
          <a:blip r:embed="rId2">
            <a:alphaModFix/>
          </a:blip>
          <a:srcRect/>
          <a:stretch/>
        </p:blipFill>
        <p:spPr>
          <a:xfrm>
            <a:off x="0" y="0"/>
            <a:ext cx="9902825" cy="6858000"/>
          </a:xfrm>
          <a:prstGeom prst="rect">
            <a:avLst/>
          </a:prstGeom>
          <a:noFill/>
          <a:ln>
            <a:noFill/>
          </a:ln>
        </p:spPr>
      </p:pic>
      <p:sp>
        <p:nvSpPr>
          <p:cNvPr id="20" name="Google Shape;20;p8"/>
          <p:cNvSpPr txBox="1">
            <a:spLocks noGrp="1"/>
          </p:cNvSpPr>
          <p:nvPr>
            <p:ph type="body" idx="1"/>
          </p:nvPr>
        </p:nvSpPr>
        <p:spPr>
          <a:xfrm>
            <a:off x="985007" y="2524714"/>
            <a:ext cx="4616240" cy="1329932"/>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4399"/>
              <a:buFont typeface="Arial"/>
              <a:buNone/>
              <a:defRPr sz="4399"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21" name="Google Shape;21;p8"/>
          <p:cNvCxnSpPr/>
          <p:nvPr/>
        </p:nvCxnSpPr>
        <p:spPr>
          <a:xfrm>
            <a:off x="449470"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22" name="Google Shape;22;p8"/>
          <p:cNvSpPr txBox="1"/>
          <p:nvPr/>
        </p:nvSpPr>
        <p:spPr>
          <a:xfrm>
            <a:off x="8836343" y="6498003"/>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b="0" i="0" u="none" strike="noStrike" cap="none">
                <a:solidFill>
                  <a:srgbClr val="7F7F7F"/>
                </a:solidFill>
                <a:latin typeface="Arial"/>
                <a:ea typeface="Arial"/>
                <a:cs typeface="Arial"/>
                <a:sym typeface="Arial"/>
              </a:rPr>
              <a:t>‹Nº›</a:t>
            </a:fld>
            <a:endParaRPr sz="900" b="0" i="0" u="none" strike="noStrike" cap="none">
              <a:solidFill>
                <a:srgbClr val="7F7F7F"/>
              </a:solidFill>
              <a:latin typeface="Arial"/>
              <a:ea typeface="Arial"/>
              <a:cs typeface="Arial"/>
              <a:sym typeface="Arial"/>
            </a:endParaRPr>
          </a:p>
        </p:txBody>
      </p:sp>
      <p:sp>
        <p:nvSpPr>
          <p:cNvPr id="23" name="Google Shape;23;p8"/>
          <p:cNvSpPr/>
          <p:nvPr/>
        </p:nvSpPr>
        <p:spPr>
          <a:xfrm>
            <a:off x="449468" y="6498005"/>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i="0" u="none" strike="noStrike" cap="none">
                <a:solidFill>
                  <a:srgbClr val="7F7F7F"/>
                </a:solidFill>
                <a:latin typeface="Arial"/>
                <a:ea typeface="Arial"/>
                <a:cs typeface="Arial"/>
                <a:sym typeface="Arial"/>
              </a:rPr>
              <a:t>Samsung Innovation Campus</a:t>
            </a:r>
            <a:endParaRPr/>
          </a:p>
        </p:txBody>
      </p:sp>
      <p:sp>
        <p:nvSpPr>
          <p:cNvPr id="24" name="Google Shape;24;p8"/>
          <p:cNvSpPr/>
          <p:nvPr/>
        </p:nvSpPr>
        <p:spPr>
          <a:xfrm>
            <a:off x="719769" y="2095280"/>
            <a:ext cx="59989" cy="1759369"/>
          </a:xfrm>
          <a:prstGeom prst="rect">
            <a:avLst/>
          </a:prstGeom>
          <a:solidFill>
            <a:srgbClr val="1428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62" b="0" i="0" u="none" strike="noStrike" cap="none">
              <a:solidFill>
                <a:srgbClr val="FFFFFF"/>
              </a:solidFill>
              <a:latin typeface="Calibri"/>
              <a:ea typeface="Calibri"/>
              <a:cs typeface="Calibri"/>
              <a:sym typeface="Calibri"/>
            </a:endParaRPr>
          </a:p>
        </p:txBody>
      </p:sp>
      <p:sp>
        <p:nvSpPr>
          <p:cNvPr id="25" name="Google Shape;25;p8"/>
          <p:cNvSpPr/>
          <p:nvPr/>
        </p:nvSpPr>
        <p:spPr>
          <a:xfrm>
            <a:off x="719769" y="4157762"/>
            <a:ext cx="59989" cy="323165"/>
          </a:xfrm>
          <a:prstGeom prst="rect">
            <a:avLst/>
          </a:prstGeom>
          <a:solidFill>
            <a:srgbClr val="1428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62" b="0" i="0" u="none" strike="noStrike" cap="none">
              <a:solidFill>
                <a:srgbClr val="FFFFFF"/>
              </a:solidFill>
              <a:latin typeface="Calibri"/>
              <a:ea typeface="Calibri"/>
              <a:cs typeface="Calibri"/>
              <a:sym typeface="Calibri"/>
            </a:endParaRPr>
          </a:p>
        </p:txBody>
      </p:sp>
      <p:sp>
        <p:nvSpPr>
          <p:cNvPr id="26" name="Google Shape;26;p8"/>
          <p:cNvSpPr txBox="1">
            <a:spLocks noGrp="1"/>
          </p:cNvSpPr>
          <p:nvPr>
            <p:ph type="body" idx="2"/>
          </p:nvPr>
        </p:nvSpPr>
        <p:spPr>
          <a:xfrm>
            <a:off x="985007" y="2066881"/>
            <a:ext cx="5475500" cy="310896"/>
          </a:xfrm>
          <a:prstGeom prst="rect">
            <a:avLst/>
          </a:prstGeom>
          <a:noFill/>
          <a:ln>
            <a:noFill/>
          </a:ln>
        </p:spPr>
        <p:txBody>
          <a:bodyPr spcFirstLastPara="1" wrap="square" lIns="0" tIns="0" rIns="0" bIns="45700" anchor="ctr" anchorCtr="0">
            <a:noAutofit/>
          </a:bodyPr>
          <a:lstStyle>
            <a:lvl1pPr marL="457200" marR="0" lvl="0" indent="-228600" algn="l" rtl="0">
              <a:lnSpc>
                <a:spcPct val="100000"/>
              </a:lnSpc>
              <a:spcBef>
                <a:spcPts val="0"/>
              </a:spcBef>
              <a:spcAft>
                <a:spcPts val="0"/>
              </a:spcAft>
              <a:buClr>
                <a:srgbClr val="7F7F7F"/>
              </a:buClr>
              <a:buSzPts val="1999"/>
              <a:buFont typeface="Arial"/>
              <a:buNone/>
              <a:defRPr sz="1999" b="0" i="0" u="none" strike="noStrike" cap="none">
                <a:solidFill>
                  <a:srgbClr val="7F7F7F"/>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8"/>
          <p:cNvSpPr/>
          <p:nvPr/>
        </p:nvSpPr>
        <p:spPr>
          <a:xfrm>
            <a:off x="989683" y="4157822"/>
            <a:ext cx="2631915" cy="32303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2000" b="0" i="0" u="none" strike="noStrike" cap="none">
                <a:solidFill>
                  <a:srgbClr val="1428A0"/>
                </a:solidFill>
                <a:latin typeface="Arial"/>
                <a:ea typeface="Arial"/>
                <a:cs typeface="Arial"/>
                <a:sym typeface="Arial"/>
              </a:rPr>
              <a:t>C&amp;P</a:t>
            </a:r>
            <a:r>
              <a:rPr lang="en-US" sz="2099" b="0" i="0" u="none" strike="noStrike" cap="none">
                <a:solidFill>
                  <a:srgbClr val="1428A0"/>
                </a:solidFill>
                <a:latin typeface="Arial"/>
                <a:ea typeface="Arial"/>
                <a:cs typeface="Arial"/>
                <a:sym typeface="Arial"/>
              </a:rPr>
              <a:t> Course</a:t>
            </a:r>
            <a:endParaRPr sz="2099" b="0" i="0" u="none" strike="noStrike" cap="none">
              <a:solidFill>
                <a:srgbClr val="1428A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614">
          <p15:clr>
            <a:srgbClr val="FBAE40"/>
          </p15:clr>
        </p15:guide>
        <p15:guide id="3" pos="4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Table of Contents">
  <p:cSld name="3_Table of Contents">
    <p:spTree>
      <p:nvGrpSpPr>
        <p:cNvPr id="1" name="Shape 28"/>
        <p:cNvGrpSpPr/>
        <p:nvPr/>
      </p:nvGrpSpPr>
      <p:grpSpPr>
        <a:xfrm>
          <a:off x="0" y="0"/>
          <a:ext cx="0" cy="0"/>
          <a:chOff x="0" y="0"/>
          <a:chExt cx="0" cy="0"/>
        </a:xfrm>
      </p:grpSpPr>
      <p:pic>
        <p:nvPicPr>
          <p:cNvPr id="29" name="Google Shape;29;p9"/>
          <p:cNvPicPr preferRelativeResize="0"/>
          <p:nvPr/>
        </p:nvPicPr>
        <p:blipFill rotWithShape="1">
          <a:blip r:embed="rId2">
            <a:alphaModFix/>
          </a:blip>
          <a:srcRect/>
          <a:stretch/>
        </p:blipFill>
        <p:spPr>
          <a:xfrm>
            <a:off x="0" y="0"/>
            <a:ext cx="9902825" cy="6858000"/>
          </a:xfrm>
          <a:prstGeom prst="rect">
            <a:avLst/>
          </a:prstGeom>
          <a:noFill/>
          <a:ln>
            <a:noFill/>
          </a:ln>
        </p:spPr>
      </p:pic>
      <p:cxnSp>
        <p:nvCxnSpPr>
          <p:cNvPr id="30" name="Google Shape;30;p9"/>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31" name="Google Shape;31;p9"/>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‹Nº›</a:t>
            </a:fld>
            <a:endParaRPr sz="900">
              <a:solidFill>
                <a:srgbClr val="7F7F7F"/>
              </a:solidFill>
              <a:latin typeface="Arial"/>
              <a:ea typeface="Arial"/>
              <a:cs typeface="Arial"/>
              <a:sym typeface="Arial"/>
            </a:endParaRPr>
          </a:p>
        </p:txBody>
      </p:sp>
      <p:sp>
        <p:nvSpPr>
          <p:cNvPr id="32" name="Google Shape;32;p9"/>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a:ea typeface="Arial"/>
                <a:cs typeface="Arial"/>
                <a:sym typeface="Arial"/>
              </a:rPr>
              <a:t>Samsung Innovation Campus</a:t>
            </a:r>
            <a:endParaRPr/>
          </a:p>
        </p:txBody>
      </p:sp>
      <p:sp>
        <p:nvSpPr>
          <p:cNvPr id="33" name="Google Shape;33;p9"/>
          <p:cNvSpPr txBox="1"/>
          <p:nvPr/>
        </p:nvSpPr>
        <p:spPr>
          <a:xfrm>
            <a:off x="6846858" y="6498001"/>
            <a:ext cx="234950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a:solidFill>
                  <a:srgbClr val="7F7F7F"/>
                </a:solidFill>
                <a:latin typeface="Arial"/>
                <a:ea typeface="Arial"/>
                <a:cs typeface="Arial"/>
                <a:sym typeface="Arial"/>
              </a:rPr>
              <a:t>Project Name</a:t>
            </a:r>
            <a:endParaRPr/>
          </a:p>
        </p:txBody>
      </p:sp>
    </p:spTree>
  </p:cSld>
  <p:clrMapOvr>
    <a:masterClrMapping/>
  </p:clrMapOvr>
  <p:extLst>
    <p:ext uri="{DCECCB84-F9BA-43D5-87BE-67443E8EF086}">
      <p15:sldGuideLst xmlns:p15="http://schemas.microsoft.com/office/powerpoint/2012/main">
        <p15:guide id="1" orient="horz" pos="902">
          <p15:clr>
            <a:srgbClr val="FBAE40"/>
          </p15:clr>
        </p15:guide>
        <p15:guide id="2" pos="285">
          <p15:clr>
            <a:srgbClr val="FBAE40"/>
          </p15:clr>
        </p15:guide>
        <p15:guide id="3" pos="5955">
          <p15:clr>
            <a:srgbClr val="FBAE40"/>
          </p15:clr>
        </p15:guide>
        <p15:guide id="4" pos="3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able of Contents">
  <p:cSld name="2_Table of Contents">
    <p:spTree>
      <p:nvGrpSpPr>
        <p:cNvPr id="1" name="Shape 34"/>
        <p:cNvGrpSpPr/>
        <p:nvPr/>
      </p:nvGrpSpPr>
      <p:grpSpPr>
        <a:xfrm>
          <a:off x="0" y="0"/>
          <a:ext cx="0" cy="0"/>
          <a:chOff x="0" y="0"/>
          <a:chExt cx="0" cy="0"/>
        </a:xfrm>
      </p:grpSpPr>
      <p:pic>
        <p:nvPicPr>
          <p:cNvPr id="35" name="Google Shape;35;p10"/>
          <p:cNvPicPr preferRelativeResize="0"/>
          <p:nvPr/>
        </p:nvPicPr>
        <p:blipFill rotWithShape="1">
          <a:blip r:embed="rId2">
            <a:alphaModFix/>
          </a:blip>
          <a:srcRect/>
          <a:stretch/>
        </p:blipFill>
        <p:spPr>
          <a:xfrm>
            <a:off x="0" y="0"/>
            <a:ext cx="9902825" cy="6858000"/>
          </a:xfrm>
          <a:prstGeom prst="rect">
            <a:avLst/>
          </a:prstGeom>
          <a:noFill/>
          <a:ln>
            <a:noFill/>
          </a:ln>
        </p:spPr>
      </p:pic>
      <p:cxnSp>
        <p:nvCxnSpPr>
          <p:cNvPr id="36" name="Google Shape;36;p10"/>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37" name="Google Shape;37;p10"/>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‹Nº›</a:t>
            </a:fld>
            <a:endParaRPr sz="900">
              <a:solidFill>
                <a:srgbClr val="7F7F7F"/>
              </a:solidFill>
              <a:latin typeface="Arial"/>
              <a:ea typeface="Arial"/>
              <a:cs typeface="Arial"/>
              <a:sym typeface="Arial"/>
            </a:endParaRPr>
          </a:p>
        </p:txBody>
      </p:sp>
      <p:sp>
        <p:nvSpPr>
          <p:cNvPr id="38" name="Google Shape;38;p10"/>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a:solidFill>
                  <a:srgbClr val="7F7F7F"/>
                </a:solidFill>
                <a:latin typeface="Arial"/>
                <a:ea typeface="Arial"/>
                <a:cs typeface="Arial"/>
                <a:sym typeface="Arial"/>
              </a:rPr>
              <a:t>Samsung Innovation Campus</a:t>
            </a:r>
            <a:endParaRPr/>
          </a:p>
        </p:txBody>
      </p:sp>
      <p:sp>
        <p:nvSpPr>
          <p:cNvPr id="39" name="Google Shape;39;p10"/>
          <p:cNvSpPr txBox="1">
            <a:spLocks noGrp="1"/>
          </p:cNvSpPr>
          <p:nvPr>
            <p:ph type="title"/>
          </p:nvPr>
        </p:nvSpPr>
        <p:spPr>
          <a:xfrm>
            <a:off x="449468" y="1440000"/>
            <a:ext cx="8541187" cy="492443"/>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C0C0C"/>
              </a:buClr>
              <a:buSzPts val="3200"/>
              <a:buFont typeface="Arial"/>
              <a:buNone/>
              <a:defRPr sz="3200" b="0" i="0" u="none" strike="noStrike" cap="none">
                <a:solidFill>
                  <a:srgbClr val="0C0C0C"/>
                </a:solidFill>
                <a:latin typeface="Arial"/>
                <a:ea typeface="Arial"/>
                <a:cs typeface="Arial"/>
                <a:sym typeface="Arial"/>
              </a:defRPr>
            </a:lvl1pPr>
            <a:lvl2pPr lvl="1">
              <a:spcBef>
                <a:spcPts val="0"/>
              </a:spcBef>
              <a:spcAft>
                <a:spcPts val="0"/>
              </a:spcAft>
              <a:buSzPts val="1400"/>
              <a:buNone/>
              <a:defRPr sz="1800">
                <a:solidFill>
                  <a:schemeClr val="lt1"/>
                </a:solidFill>
                <a:latin typeface="Calibri"/>
                <a:ea typeface="Calibri"/>
                <a:cs typeface="Calibri"/>
                <a:sym typeface="Calibri"/>
              </a:defRPr>
            </a:lvl2pPr>
            <a:lvl3pPr lvl="2">
              <a:spcBef>
                <a:spcPts val="0"/>
              </a:spcBef>
              <a:spcAft>
                <a:spcPts val="0"/>
              </a:spcAft>
              <a:buSzPts val="1400"/>
              <a:buNone/>
              <a:defRPr sz="1800">
                <a:solidFill>
                  <a:schemeClr val="lt1"/>
                </a:solidFill>
                <a:latin typeface="Calibri"/>
                <a:ea typeface="Calibri"/>
                <a:cs typeface="Calibri"/>
                <a:sym typeface="Calibri"/>
              </a:defRPr>
            </a:lvl3pPr>
            <a:lvl4pPr lvl="3">
              <a:spcBef>
                <a:spcPts val="0"/>
              </a:spcBef>
              <a:spcAft>
                <a:spcPts val="0"/>
              </a:spcAft>
              <a:buSzPts val="1400"/>
              <a:buNone/>
              <a:defRPr sz="1800">
                <a:solidFill>
                  <a:schemeClr val="lt1"/>
                </a:solidFill>
                <a:latin typeface="Calibri"/>
                <a:ea typeface="Calibri"/>
                <a:cs typeface="Calibri"/>
                <a:sym typeface="Calibri"/>
              </a:defRPr>
            </a:lvl4pPr>
            <a:lvl5pPr lvl="4">
              <a:spcBef>
                <a:spcPts val="0"/>
              </a:spcBef>
              <a:spcAft>
                <a:spcPts val="0"/>
              </a:spcAft>
              <a:buSzPts val="1400"/>
              <a:buNone/>
              <a:defRPr sz="1800">
                <a:solidFill>
                  <a:schemeClr val="lt1"/>
                </a:solidFill>
                <a:latin typeface="Calibri"/>
                <a:ea typeface="Calibri"/>
                <a:cs typeface="Calibri"/>
                <a:sym typeface="Calibri"/>
              </a:defRPr>
            </a:lvl5pPr>
            <a:lvl6pPr lvl="5">
              <a:spcBef>
                <a:spcPts val="0"/>
              </a:spcBef>
              <a:spcAft>
                <a:spcPts val="0"/>
              </a:spcAft>
              <a:buSzPts val="1400"/>
              <a:buNone/>
              <a:defRPr sz="1800">
                <a:solidFill>
                  <a:schemeClr val="lt1"/>
                </a:solidFill>
                <a:latin typeface="Calibri"/>
                <a:ea typeface="Calibri"/>
                <a:cs typeface="Calibri"/>
                <a:sym typeface="Calibri"/>
              </a:defRPr>
            </a:lvl6pPr>
            <a:lvl7pPr lvl="6">
              <a:spcBef>
                <a:spcPts val="0"/>
              </a:spcBef>
              <a:spcAft>
                <a:spcPts val="0"/>
              </a:spcAft>
              <a:buSzPts val="1400"/>
              <a:buNone/>
              <a:defRPr sz="1800">
                <a:solidFill>
                  <a:schemeClr val="lt1"/>
                </a:solidFill>
                <a:latin typeface="Calibri"/>
                <a:ea typeface="Calibri"/>
                <a:cs typeface="Calibri"/>
                <a:sym typeface="Calibri"/>
              </a:defRPr>
            </a:lvl7pPr>
            <a:lvl8pPr lvl="7">
              <a:spcBef>
                <a:spcPts val="0"/>
              </a:spcBef>
              <a:spcAft>
                <a:spcPts val="0"/>
              </a:spcAft>
              <a:buSzPts val="1400"/>
              <a:buNone/>
              <a:defRPr sz="1800">
                <a:solidFill>
                  <a:schemeClr val="lt1"/>
                </a:solidFill>
                <a:latin typeface="Calibri"/>
                <a:ea typeface="Calibri"/>
                <a:cs typeface="Calibri"/>
                <a:sym typeface="Calibri"/>
              </a:defRPr>
            </a:lvl8pPr>
            <a:lvl9pPr lvl="8">
              <a:spcBef>
                <a:spcPts val="0"/>
              </a:spcBef>
              <a:spcAft>
                <a:spcPts val="0"/>
              </a:spcAft>
              <a:buSzPts val="1400"/>
              <a:buNone/>
              <a:defRPr sz="1800">
                <a:solidFill>
                  <a:schemeClr val="lt1"/>
                </a:solidFill>
                <a:latin typeface="Calibri"/>
                <a:ea typeface="Calibri"/>
                <a:cs typeface="Calibri"/>
                <a:sym typeface="Calibri"/>
              </a:defRPr>
            </a:lvl9pPr>
          </a:lstStyle>
          <a:p>
            <a:endParaRPr/>
          </a:p>
        </p:txBody>
      </p:sp>
      <p:sp>
        <p:nvSpPr>
          <p:cNvPr id="40" name="Google Shape;40;p10"/>
          <p:cNvSpPr txBox="1">
            <a:spLocks noGrp="1"/>
          </p:cNvSpPr>
          <p:nvPr>
            <p:ph type="body" idx="1"/>
          </p:nvPr>
        </p:nvSpPr>
        <p:spPr>
          <a:xfrm>
            <a:off x="449468" y="450000"/>
            <a:ext cx="323896" cy="27720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chemeClr val="lt1"/>
              </a:buClr>
              <a:buSzPts val="1799"/>
              <a:buFont typeface="Arial"/>
              <a:buNone/>
              <a:defRPr sz="1799"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 name="Google Shape;41;p10"/>
          <p:cNvSpPr txBox="1">
            <a:spLocks noGrp="1"/>
          </p:cNvSpPr>
          <p:nvPr>
            <p:ph type="body" idx="2"/>
          </p:nvPr>
        </p:nvSpPr>
        <p:spPr>
          <a:xfrm>
            <a:off x="790000" y="450001"/>
            <a:ext cx="6837808" cy="276999"/>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chemeClr val="lt1"/>
              </a:buClr>
              <a:buSzPts val="1799"/>
              <a:buFont typeface="Arial"/>
              <a:buNone/>
              <a:defRPr sz="1799"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10"/>
          <p:cNvSpPr txBox="1">
            <a:spLocks noGrp="1"/>
          </p:cNvSpPr>
          <p:nvPr>
            <p:ph type="body" idx="3"/>
          </p:nvPr>
        </p:nvSpPr>
        <p:spPr>
          <a:xfrm>
            <a:off x="9112825" y="480779"/>
            <a:ext cx="340625" cy="246221"/>
          </a:xfrm>
          <a:prstGeom prst="rect">
            <a:avLst/>
          </a:prstGeom>
          <a:noFill/>
          <a:ln>
            <a:noFill/>
          </a:ln>
        </p:spPr>
        <p:txBody>
          <a:bodyPr spcFirstLastPara="1" wrap="square" lIns="0" tIns="0" rIns="0" bIns="0" anchor="t" anchorCtr="0">
            <a:spAutoFit/>
          </a:bodyPr>
          <a:lstStyle>
            <a:lvl1pPr marL="457200" marR="0" lvl="0" indent="-228600" algn="r" rtl="0">
              <a:lnSpc>
                <a:spcPct val="100000"/>
              </a:lnSpc>
              <a:spcBef>
                <a:spcPts val="0"/>
              </a:spcBef>
              <a:spcAft>
                <a:spcPts val="0"/>
              </a:spcAft>
              <a:buClr>
                <a:srgbClr val="D8D8D8"/>
              </a:buClr>
              <a:buSzPts val="1600"/>
              <a:buFont typeface="Arial"/>
              <a:buNone/>
              <a:defRPr sz="1600" b="0" i="0" u="none" strike="noStrike" cap="none">
                <a:solidFill>
                  <a:srgbClr val="D8D8D8"/>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 name="Google Shape;43;p10"/>
          <p:cNvSpPr txBox="1">
            <a:spLocks noGrp="1"/>
          </p:cNvSpPr>
          <p:nvPr>
            <p:ph type="body" idx="4"/>
          </p:nvPr>
        </p:nvSpPr>
        <p:spPr>
          <a:xfrm>
            <a:off x="8740667" y="480779"/>
            <a:ext cx="467850" cy="246221"/>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D8D8D8"/>
              </a:buClr>
              <a:buSzPts val="1600"/>
              <a:buFont typeface="Arial"/>
              <a:buNone/>
              <a:defRPr sz="1600" b="0" i="0" u="none" strike="noStrike" cap="none">
                <a:solidFill>
                  <a:srgbClr val="D8D8D8"/>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10"/>
          <p:cNvSpPr txBox="1">
            <a:spLocks noGrp="1"/>
          </p:cNvSpPr>
          <p:nvPr>
            <p:ph type="body" idx="5"/>
          </p:nvPr>
        </p:nvSpPr>
        <p:spPr>
          <a:xfrm>
            <a:off x="522288" y="2221661"/>
            <a:ext cx="8055439" cy="914400"/>
          </a:xfrm>
          <a:prstGeom prst="rect">
            <a:avLst/>
          </a:prstGeom>
          <a:noFill/>
          <a:ln>
            <a:noFill/>
          </a:ln>
        </p:spPr>
        <p:txBody>
          <a:bodyPr spcFirstLastPara="1" wrap="square" lIns="0" tIns="0" rIns="0" bIns="0" anchor="t" anchorCtr="0">
            <a:noAutofit/>
          </a:bodyPr>
          <a:lstStyle>
            <a:lvl1pPr marL="457200" marR="0" lvl="0" indent="-321945" algn="l" rtl="0">
              <a:lnSpc>
                <a:spcPct val="128571"/>
              </a:lnSpc>
              <a:spcBef>
                <a:spcPts val="1000"/>
              </a:spcBef>
              <a:spcAft>
                <a:spcPts val="0"/>
              </a:spcAft>
              <a:buClr>
                <a:srgbClr val="262626"/>
              </a:buClr>
              <a:buSzPts val="1470"/>
              <a:buFont typeface="Arial"/>
              <a:buChar char="•"/>
              <a:defRPr sz="1400" b="0" i="0" u="none" strike="noStrike" cap="none">
                <a:solidFill>
                  <a:srgbClr val="262626"/>
                </a:solidFill>
                <a:latin typeface="Arial"/>
                <a:ea typeface="Arial"/>
                <a:cs typeface="Arial"/>
                <a:sym typeface="Arial"/>
              </a:defRPr>
            </a:lvl1pPr>
            <a:lvl2pPr marL="914400" marR="0" lvl="1" indent="-294640" algn="l" rtl="0">
              <a:lnSpc>
                <a:spcPct val="138461"/>
              </a:lnSpc>
              <a:spcBef>
                <a:spcPts val="500"/>
              </a:spcBef>
              <a:spcAft>
                <a:spcPts val="0"/>
              </a:spcAft>
              <a:buClr>
                <a:srgbClr val="262626"/>
              </a:buClr>
              <a:buSzPts val="1040"/>
              <a:buFont typeface="Arial"/>
              <a:buChar char="•"/>
              <a:defRPr sz="1300" b="0" i="0" u="none" strike="noStrike" cap="none">
                <a:solidFill>
                  <a:srgbClr val="262626"/>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10"/>
          <p:cNvSpPr txBox="1"/>
          <p:nvPr/>
        </p:nvSpPr>
        <p:spPr>
          <a:xfrm>
            <a:off x="6726088" y="6444140"/>
            <a:ext cx="2349501" cy="246221"/>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s-MX" sz="800">
                <a:solidFill>
                  <a:schemeClr val="bg1">
                    <a:lumMod val="50000"/>
                  </a:schemeClr>
                </a:solidFill>
              </a:rPr>
              <a:t>MC DROID: Sistema de </a:t>
            </a:r>
            <a:r>
              <a:rPr lang="es-MX" sz="800" b="1">
                <a:solidFill>
                  <a:schemeClr val="bg1">
                    <a:lumMod val="50000"/>
                  </a:schemeClr>
                </a:solidFill>
              </a:rPr>
              <a:t>Comprensión</a:t>
            </a:r>
            <a:r>
              <a:rPr lang="es-MX" sz="800">
                <a:solidFill>
                  <a:schemeClr val="bg1">
                    <a:lumMod val="50000"/>
                  </a:schemeClr>
                </a:solidFill>
              </a:rPr>
              <a:t> de Lenguaje </a:t>
            </a:r>
          </a:p>
        </p:txBody>
      </p:sp>
    </p:spTree>
  </p:cSld>
  <p:clrMapOvr>
    <a:masterClrMapping/>
  </p:clrMapOvr>
  <p:extLst>
    <p:ext uri="{DCECCB84-F9BA-43D5-87BE-67443E8EF086}">
      <p15:sldGuideLst xmlns:p15="http://schemas.microsoft.com/office/powerpoint/2012/main">
        <p15:guide id="1" orient="horz" pos="902">
          <p15:clr>
            <a:srgbClr val="FBAE40"/>
          </p15:clr>
        </p15:guide>
        <p15:guide id="2" pos="285">
          <p15:clr>
            <a:srgbClr val="FBAE40"/>
          </p15:clr>
        </p15:guide>
        <p15:guide id="3" pos="5955">
          <p15:clr>
            <a:srgbClr val="FBAE40"/>
          </p15:clr>
        </p15:guide>
        <p15:guide id="4" pos="32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ast" type="blank">
  <p:cSld name="BLANK">
    <p:spTree>
      <p:nvGrpSpPr>
        <p:cNvPr id="1" name="Shape 46"/>
        <p:cNvGrpSpPr/>
        <p:nvPr/>
      </p:nvGrpSpPr>
      <p:grpSpPr>
        <a:xfrm>
          <a:off x="0" y="0"/>
          <a:ext cx="0" cy="0"/>
          <a:chOff x="0" y="0"/>
          <a:chExt cx="0" cy="0"/>
        </a:xfrm>
      </p:grpSpPr>
      <p:pic>
        <p:nvPicPr>
          <p:cNvPr id="47" name="Google Shape;47;p11"/>
          <p:cNvPicPr preferRelativeResize="0"/>
          <p:nvPr/>
        </p:nvPicPr>
        <p:blipFill rotWithShape="1">
          <a:blip r:embed="rId2">
            <a:alphaModFix/>
          </a:blip>
          <a:srcRect/>
          <a:stretch/>
        </p:blipFill>
        <p:spPr>
          <a:xfrm>
            <a:off x="2" y="4395"/>
            <a:ext cx="9899651" cy="6853605"/>
          </a:xfrm>
          <a:prstGeom prst="rect">
            <a:avLst/>
          </a:prstGeom>
          <a:noFill/>
          <a:ln>
            <a:noFill/>
          </a:ln>
        </p:spPr>
      </p:pic>
      <p:sp>
        <p:nvSpPr>
          <p:cNvPr id="48" name="Google Shape;48;p11"/>
          <p:cNvSpPr/>
          <p:nvPr/>
        </p:nvSpPr>
        <p:spPr>
          <a:xfrm>
            <a:off x="2" y="0"/>
            <a:ext cx="9899651" cy="6858000"/>
          </a:xfrm>
          <a:prstGeom prst="rect">
            <a:avLst/>
          </a:prstGeom>
          <a:solidFill>
            <a:srgbClr val="1428A0">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59">
              <a:solidFill>
                <a:schemeClr val="lt1"/>
              </a:solidFill>
              <a:latin typeface="Calibri"/>
              <a:ea typeface="Calibri"/>
              <a:cs typeface="Calibri"/>
              <a:sym typeface="Calibri"/>
            </a:endParaRPr>
          </a:p>
        </p:txBody>
      </p:sp>
      <p:sp>
        <p:nvSpPr>
          <p:cNvPr id="49" name="Google Shape;49;p11"/>
          <p:cNvSpPr/>
          <p:nvPr/>
        </p:nvSpPr>
        <p:spPr>
          <a:xfrm>
            <a:off x="449468" y="5677032"/>
            <a:ext cx="9000714" cy="7309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ⓒ2021 SAMSUNG. All rights reserved.</a:t>
            </a:r>
            <a:endParaRPr/>
          </a:p>
          <a:p>
            <a:pPr marL="0" marR="0" lvl="0" indent="0" algn="l" rtl="0">
              <a:lnSpc>
                <a:spcPct val="100000"/>
              </a:lnSpc>
              <a:spcBef>
                <a:spcPts val="60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Samsung Electronics Corporate Citizenship Office holds the copyright of book.</a:t>
            </a:r>
            <a:endParaRPr/>
          </a:p>
          <a:p>
            <a:pPr marL="0" marR="0" lvl="0" indent="0" algn="l" rtl="0">
              <a:lnSpc>
                <a:spcPct val="100000"/>
              </a:lnSpc>
              <a:spcBef>
                <a:spcPts val="30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This book is a literary property protected by copyright law so reprint and reproduction without permission are prohibited. </a:t>
            </a:r>
            <a:endParaRPr/>
          </a:p>
          <a:p>
            <a:pPr marL="0" marR="0" lvl="0" indent="0" algn="l" rtl="0">
              <a:lnSpc>
                <a:spcPct val="100000"/>
              </a:lnSpc>
              <a:spcBef>
                <a:spcPts val="0"/>
              </a:spcBef>
              <a:spcAft>
                <a:spcPts val="0"/>
              </a:spcAft>
              <a:buClr>
                <a:srgbClr val="FFFFFF"/>
              </a:buClr>
              <a:buSzPts val="1000"/>
              <a:buFont typeface="Arial"/>
              <a:buNone/>
            </a:pPr>
            <a:r>
              <a:rPr lang="en-US" sz="1000" b="0" i="0" u="none" strike="noStrike" cap="none">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a:p>
        </p:txBody>
      </p:sp>
      <p:pic>
        <p:nvPicPr>
          <p:cNvPr id="50" name="Google Shape;50;p11"/>
          <p:cNvPicPr preferRelativeResize="0"/>
          <p:nvPr/>
        </p:nvPicPr>
        <p:blipFill rotWithShape="1">
          <a:blip r:embed="rId3">
            <a:alphaModFix/>
          </a:blip>
          <a:srcRect/>
          <a:stretch/>
        </p:blipFill>
        <p:spPr>
          <a:xfrm>
            <a:off x="3711822" y="3022951"/>
            <a:ext cx="2476006" cy="812098"/>
          </a:xfrm>
          <a:prstGeom prst="rect">
            <a:avLst/>
          </a:prstGeom>
          <a:noFill/>
          <a:ln>
            <a:noFill/>
          </a:ln>
        </p:spPr>
      </p:pic>
      <p:sp>
        <p:nvSpPr>
          <p:cNvPr id="51" name="Google Shape;51;p11"/>
          <p:cNvSpPr/>
          <p:nvPr/>
        </p:nvSpPr>
        <p:spPr>
          <a:xfrm>
            <a:off x="449468" y="450000"/>
            <a:ext cx="1290568" cy="198000"/>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1959"/>
              <a:buFont typeface="Calibri"/>
              <a:buNone/>
            </a:pPr>
            <a:endParaRPr sz="1959">
              <a:solidFill>
                <a:schemeClr val="dk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997">
          <p15:clr>
            <a:srgbClr val="F26B43"/>
          </p15:clr>
        </p15:guide>
        <p15:guide id="2" pos="352">
          <p15:clr>
            <a:srgbClr val="F26B43"/>
          </p15:clr>
        </p15:guide>
        <p15:guide id="3" pos="5886">
          <p15:clr>
            <a:srgbClr val="F26B43"/>
          </p15:clr>
        </p15:guide>
        <p15:guide id="4" orient="horz" pos="323">
          <p15:clr>
            <a:srgbClr val="F26B43"/>
          </p15:clr>
        </p15:guide>
        <p15:guide id="5" orient="horz" pos="3816">
          <p15:clr>
            <a:srgbClr val="F26B43"/>
          </p15:clr>
        </p15:guide>
        <p15:guide id="6" orient="horz" pos="222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9.xml"/><Relationship Id="rId6" Type="http://schemas.openxmlformats.org/officeDocument/2006/relationships/image" Target="../media/image8.png"/><Relationship Id="rId5" Type="http://schemas.openxmlformats.org/officeDocument/2006/relationships/image" Target="../media/image19.jpe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0.xml"/><Relationship Id="rId5" Type="http://schemas.openxmlformats.org/officeDocument/2006/relationships/image" Target="../media/image8.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image" Target="../media/image7.ico"/></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11.xml"/><Relationship Id="rId7" Type="http://schemas.openxmlformats.org/officeDocument/2006/relationships/diagramQuickStyle" Target="../diagrams/quickStyle1.xml"/><Relationship Id="rId2" Type="http://schemas.openxmlformats.org/officeDocument/2006/relationships/slideLayout" Target="../slideLayouts/slideLayout4.xml"/><Relationship Id="rId1" Type="http://schemas.openxmlformats.org/officeDocument/2006/relationships/tags" Target="../tags/tag1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png"/><Relationship Id="rId9" Type="http://schemas.microsoft.com/office/2007/relationships/diagramDrawing" Target="../diagrams/drawing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7.ico"/></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6.xml"/><Relationship Id="rId5" Type="http://schemas.openxmlformats.org/officeDocument/2006/relationships/image" Target="../media/image8.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8.png"/><Relationship Id="rId2" Type="http://schemas.microsoft.com/office/2007/relationships/media" Target="../media/media1.mp4"/><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notesSlide" Target="../notesSlides/notesSlide7.xml"/><Relationship Id="rId4"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
          <p:cNvSpPr txBox="1">
            <a:spLocks noGrp="1"/>
          </p:cNvSpPr>
          <p:nvPr>
            <p:ph type="title"/>
          </p:nvPr>
        </p:nvSpPr>
        <p:spPr>
          <a:xfrm>
            <a:off x="720000" y="2532123"/>
            <a:ext cx="6419031" cy="17190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4800"/>
              <a:buFont typeface="Arial"/>
              <a:buNone/>
            </a:pPr>
            <a:r>
              <a:rPr lang="en-US"/>
              <a:t>Samsung Innovation Campus</a:t>
            </a:r>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Usb cable SVG, PNG Icon, Symbol. Download Image.">
            <a:extLst>
              <a:ext uri="{FF2B5EF4-FFF2-40B4-BE49-F238E27FC236}">
                <a16:creationId xmlns:a16="http://schemas.microsoft.com/office/drawing/2014/main" id="{62979A34-5DFA-7F8C-1BE0-BC23AEBD6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914" y="2760898"/>
            <a:ext cx="3094662" cy="3094662"/>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texto 3">
            <a:extLst>
              <a:ext uri="{FF2B5EF4-FFF2-40B4-BE49-F238E27FC236}">
                <a16:creationId xmlns:a16="http://schemas.microsoft.com/office/drawing/2014/main" id="{F24F766F-E6EF-5793-BA30-B51E2AFAF650}"/>
              </a:ext>
            </a:extLst>
          </p:cNvPr>
          <p:cNvSpPr>
            <a:spLocks noGrp="1"/>
          </p:cNvSpPr>
          <p:nvPr>
            <p:ph type="body" idx="2"/>
          </p:nvPr>
        </p:nvSpPr>
        <p:spPr>
          <a:xfrm>
            <a:off x="124740" y="205643"/>
            <a:ext cx="6837808" cy="353815"/>
          </a:xfrm>
        </p:spPr>
        <p:txBody>
          <a:bodyPr/>
          <a:lstStyle/>
          <a:p>
            <a:pPr marL="0" marR="0" lvl="0" indent="0" algn="l" rtl="0">
              <a:spcBef>
                <a:spcPts val="600"/>
              </a:spcBef>
              <a:spcAft>
                <a:spcPts val="0"/>
              </a:spcAft>
              <a:buNone/>
            </a:pPr>
            <a:r>
              <a:rPr lang="es-MX">
                <a:solidFill>
                  <a:schemeClr val="bg1"/>
                </a:solidFill>
              </a:rPr>
              <a:t>Cómo funciona Mc </a:t>
            </a:r>
            <a:r>
              <a:rPr lang="es-MX" err="1">
                <a:solidFill>
                  <a:schemeClr val="bg1"/>
                </a:solidFill>
              </a:rPr>
              <a:t>Droid</a:t>
            </a:r>
            <a:r>
              <a:rPr lang="es-MX">
                <a:solidFill>
                  <a:schemeClr val="bg1"/>
                </a:solidFill>
              </a:rPr>
              <a:t>: técnicas de NLP</a:t>
            </a:r>
          </a:p>
        </p:txBody>
      </p:sp>
      <p:sp>
        <p:nvSpPr>
          <p:cNvPr id="7" name="Marcador de texto 6">
            <a:extLst>
              <a:ext uri="{FF2B5EF4-FFF2-40B4-BE49-F238E27FC236}">
                <a16:creationId xmlns:a16="http://schemas.microsoft.com/office/drawing/2014/main" id="{4DF86A61-AF3D-D199-524C-77F0BB9D3C1E}"/>
              </a:ext>
            </a:extLst>
          </p:cNvPr>
          <p:cNvSpPr>
            <a:spLocks noGrp="1"/>
          </p:cNvSpPr>
          <p:nvPr>
            <p:ph type="body" idx="5"/>
          </p:nvPr>
        </p:nvSpPr>
        <p:spPr>
          <a:xfrm>
            <a:off x="522288" y="1268005"/>
            <a:ext cx="8055439" cy="1381075"/>
          </a:xfrm>
        </p:spPr>
        <p:txBody>
          <a:bodyPr/>
          <a:lstStyle/>
          <a:p>
            <a:r>
              <a:rPr lang="es-MX"/>
              <a:t>Este código implementa un algoritmo de aprendizaje automático para procesamiento de lenguaje natural (NLP) utilizando una red neuronal artificial. La red neuronal es una técnica de aprendizaje automático supervisado que se utiliza para modelar patrones complejos en datos. En este caso, se utiliza para clasificar intenciones de lenguaje a partir de patrones de entrada.</a:t>
            </a:r>
          </a:p>
        </p:txBody>
      </p:sp>
      <p:pic>
        <p:nvPicPr>
          <p:cNvPr id="8" name="Imagem 7" descr="Imagem digital fictícia de personagem de jogo de vídeo game&#10;&#10;Descrição gerada automaticamente com confiança baixa">
            <a:extLst>
              <a:ext uri="{FF2B5EF4-FFF2-40B4-BE49-F238E27FC236}">
                <a16:creationId xmlns:a16="http://schemas.microsoft.com/office/drawing/2014/main" id="{D2129825-9BED-AB20-0DA0-4AC603497F59}"/>
              </a:ext>
            </a:extLst>
          </p:cNvPr>
          <p:cNvPicPr>
            <a:picLocks noChangeAspect="1"/>
          </p:cNvPicPr>
          <p:nvPr/>
        </p:nvPicPr>
        <p:blipFill>
          <a:blip r:embed="rId3"/>
          <a:stretch>
            <a:fillRect/>
          </a:stretch>
        </p:blipFill>
        <p:spPr>
          <a:xfrm>
            <a:off x="5200703" y="2331285"/>
            <a:ext cx="4021850" cy="4021850"/>
          </a:xfrm>
          <a:prstGeom prst="rect">
            <a:avLst/>
          </a:prstGeom>
        </p:spPr>
      </p:pic>
      <p:pic>
        <p:nvPicPr>
          <p:cNvPr id="10" name="Imagen 9">
            <a:extLst>
              <a:ext uri="{FF2B5EF4-FFF2-40B4-BE49-F238E27FC236}">
                <a16:creationId xmlns:a16="http://schemas.microsoft.com/office/drawing/2014/main" id="{3E015336-7B8F-987F-3505-85FC2F0998B6}"/>
              </a:ext>
            </a:extLst>
          </p:cNvPr>
          <p:cNvPicPr>
            <a:picLocks noChangeAspect="1"/>
          </p:cNvPicPr>
          <p:nvPr/>
        </p:nvPicPr>
        <p:blipFill>
          <a:blip r:embed="rId4"/>
          <a:stretch>
            <a:fillRect/>
          </a:stretch>
        </p:blipFill>
        <p:spPr>
          <a:xfrm>
            <a:off x="593748" y="2870854"/>
            <a:ext cx="2949896" cy="3315370"/>
          </a:xfrm>
          <a:prstGeom prst="rect">
            <a:avLst/>
          </a:prstGeom>
        </p:spPr>
      </p:pic>
      <p:pic>
        <p:nvPicPr>
          <p:cNvPr id="11" name="Imagem 9" descr="Imagem digital fictícia de personagem de jogo de vídeo game&#10;&#10;Descrição gerada automaticamente com confiança baixa">
            <a:extLst>
              <a:ext uri="{FF2B5EF4-FFF2-40B4-BE49-F238E27FC236}">
                <a16:creationId xmlns:a16="http://schemas.microsoft.com/office/drawing/2014/main" id="{9F1BDBFA-9F39-B12F-CC81-DD098346BE1F}"/>
              </a:ext>
            </a:extLst>
          </p:cNvPr>
          <p:cNvPicPr>
            <a:picLocks noChangeAspect="1"/>
          </p:cNvPicPr>
          <p:nvPr/>
        </p:nvPicPr>
        <p:blipFill>
          <a:blip r:embed="rId3"/>
          <a:stretch>
            <a:fillRect/>
          </a:stretch>
        </p:blipFill>
        <p:spPr>
          <a:xfrm>
            <a:off x="4361141" y="87414"/>
            <a:ext cx="590271" cy="590271"/>
          </a:xfrm>
          <a:prstGeom prst="rect">
            <a:avLst/>
          </a:prstGeom>
        </p:spPr>
      </p:pic>
    </p:spTree>
    <p:extLst>
      <p:ext uri="{BB962C8B-B14F-4D97-AF65-F5344CB8AC3E}">
        <p14:creationId xmlns:p14="http://schemas.microsoft.com/office/powerpoint/2010/main" val="275514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EA3D2E07-CCB9-7AD3-9CA8-49909EE725DB}"/>
              </a:ext>
            </a:extLst>
          </p:cNvPr>
          <p:cNvSpPr>
            <a:spLocks noGrp="1"/>
          </p:cNvSpPr>
          <p:nvPr>
            <p:ph type="body" idx="2"/>
          </p:nvPr>
        </p:nvSpPr>
        <p:spPr>
          <a:xfrm>
            <a:off x="95056" y="450001"/>
            <a:ext cx="6837808" cy="276999"/>
          </a:xfrm>
        </p:spPr>
        <p:txBody>
          <a:bodyPr/>
          <a:lstStyle/>
          <a:p>
            <a:r>
              <a:rPr lang="es-ES">
                <a:solidFill>
                  <a:schemeClr val="bg1"/>
                </a:solidFill>
              </a:rPr>
              <a:t>Beneficios para el usuario y la empresa</a:t>
            </a:r>
            <a:endParaRPr lang="es-MX">
              <a:solidFill>
                <a:schemeClr val="bg1"/>
              </a:solidFill>
            </a:endParaRPr>
          </a:p>
        </p:txBody>
      </p:sp>
      <p:sp>
        <p:nvSpPr>
          <p:cNvPr id="7" name="Marcador de texto 6">
            <a:extLst>
              <a:ext uri="{FF2B5EF4-FFF2-40B4-BE49-F238E27FC236}">
                <a16:creationId xmlns:a16="http://schemas.microsoft.com/office/drawing/2014/main" id="{64FDF20C-1994-6C96-3EAA-5A5B563CA6FA}"/>
              </a:ext>
            </a:extLst>
          </p:cNvPr>
          <p:cNvSpPr>
            <a:spLocks noGrp="1"/>
          </p:cNvSpPr>
          <p:nvPr>
            <p:ph type="body" idx="5"/>
          </p:nvPr>
        </p:nvSpPr>
        <p:spPr>
          <a:xfrm>
            <a:off x="283612" y="1380412"/>
            <a:ext cx="8640932" cy="3776804"/>
          </a:xfrm>
        </p:spPr>
        <p:txBody>
          <a:bodyPr/>
          <a:lstStyle/>
          <a:p>
            <a:pPr marL="135255" indent="0">
              <a:buNone/>
            </a:pPr>
            <a:r>
              <a:rPr lang="es-MX" sz="1600"/>
              <a:t>Al implementar un modelo de NLP, la empresa puede obtener beneficios como:</a:t>
            </a:r>
          </a:p>
          <a:p>
            <a:pPr marL="478155" indent="-342900">
              <a:buFont typeface="+mj-lt"/>
              <a:buAutoNum type="arabicPeriod"/>
            </a:pPr>
            <a:r>
              <a:rPr lang="es-MX"/>
              <a:t>Reducción de costos</a:t>
            </a:r>
          </a:p>
          <a:p>
            <a:pPr marL="478155" indent="-342900">
              <a:buFont typeface="+mj-lt"/>
              <a:buAutoNum type="arabicPeriod"/>
            </a:pPr>
            <a:r>
              <a:rPr lang="es-MX"/>
              <a:t>Mejora en la satisfacción del cliente</a:t>
            </a:r>
          </a:p>
          <a:p>
            <a:pPr marL="478155" indent="-342900">
              <a:buFont typeface="+mj-lt"/>
              <a:buAutoNum type="arabicPeriod"/>
            </a:pPr>
            <a:r>
              <a:rPr lang="es-MX"/>
              <a:t>Análisis de datos</a:t>
            </a:r>
          </a:p>
          <a:p>
            <a:pPr marL="478155" indent="-342900">
              <a:buFont typeface="+mj-lt"/>
              <a:buAutoNum type="arabicPeriod"/>
            </a:pPr>
            <a:r>
              <a:rPr lang="es-MX"/>
              <a:t>Interacción más natural</a:t>
            </a:r>
          </a:p>
          <a:p>
            <a:pPr marL="478155" indent="-342900">
              <a:buFont typeface="+mj-lt"/>
              <a:buAutoNum type="arabicPeriod"/>
            </a:pPr>
            <a:r>
              <a:rPr lang="es-MX"/>
              <a:t>Mejora en la eficiencia</a:t>
            </a:r>
          </a:p>
          <a:p>
            <a:pPr marL="478155" indent="-342900">
              <a:buFont typeface="+mj-lt"/>
              <a:buAutoNum type="arabicPeriod"/>
            </a:pPr>
            <a:r>
              <a:rPr lang="es-MX"/>
              <a:t>Personalización</a:t>
            </a:r>
          </a:p>
          <a:p>
            <a:pPr marL="478155" indent="-342900">
              <a:buFont typeface="+mj-lt"/>
              <a:buAutoNum type="arabicPeriod"/>
            </a:pPr>
            <a:r>
              <a:rPr lang="es-MX"/>
              <a:t>Mejora en la precisión</a:t>
            </a:r>
          </a:p>
          <a:p>
            <a:pPr marL="478155" indent="-342900">
              <a:buFont typeface="+mj-lt"/>
              <a:buAutoNum type="arabicPeriod"/>
            </a:pPr>
            <a:r>
              <a:rPr lang="es-MX"/>
              <a:t>Automatización de servicios</a:t>
            </a:r>
          </a:p>
        </p:txBody>
      </p:sp>
      <p:pic>
        <p:nvPicPr>
          <p:cNvPr id="6146" name="Picture 2" descr="homem cliente satisfeito dá classificação 5 estrelas no smartphone.  ilustração vetorial de feedback de pessoas, dando classificação por  estrelas. compras on-line planas com classificação e revisão de cinco  10922853 Vetor no Vecteezy">
            <a:extLst>
              <a:ext uri="{FF2B5EF4-FFF2-40B4-BE49-F238E27FC236}">
                <a16:creationId xmlns:a16="http://schemas.microsoft.com/office/drawing/2014/main" id="{EDC2E528-79B8-F8A4-C8F0-14AA0E5AF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599" y="1838271"/>
            <a:ext cx="4441825" cy="294721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9" descr="Imagem digital fictícia de personagem de jogo de vídeo game&#10;&#10;Descrição gerada automaticamente com confiança baixa">
            <a:extLst>
              <a:ext uri="{FF2B5EF4-FFF2-40B4-BE49-F238E27FC236}">
                <a16:creationId xmlns:a16="http://schemas.microsoft.com/office/drawing/2014/main" id="{CB0B978E-3AD9-60E5-C5F1-86EA0B4FBB7A}"/>
              </a:ext>
            </a:extLst>
          </p:cNvPr>
          <p:cNvPicPr>
            <a:picLocks noChangeAspect="1"/>
          </p:cNvPicPr>
          <p:nvPr/>
        </p:nvPicPr>
        <p:blipFill>
          <a:blip r:embed="rId3"/>
          <a:stretch>
            <a:fillRect/>
          </a:stretch>
        </p:blipFill>
        <p:spPr>
          <a:xfrm>
            <a:off x="4210328" y="89358"/>
            <a:ext cx="590271" cy="590271"/>
          </a:xfrm>
          <a:prstGeom prst="rect">
            <a:avLst/>
          </a:prstGeom>
        </p:spPr>
      </p:pic>
    </p:spTree>
    <p:extLst>
      <p:ext uri="{BB962C8B-B14F-4D97-AF65-F5344CB8AC3E}">
        <p14:creationId xmlns:p14="http://schemas.microsoft.com/office/powerpoint/2010/main" val="3692280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4"/>
          <p:cNvSpPr txBox="1">
            <a:spLocks noGrp="1"/>
          </p:cNvSpPr>
          <p:nvPr>
            <p:ph type="body" idx="5"/>
          </p:nvPr>
        </p:nvSpPr>
        <p:spPr>
          <a:xfrm>
            <a:off x="449468" y="1520431"/>
            <a:ext cx="8055439" cy="1853950"/>
          </a:xfrm>
          <a:prstGeom prst="rect">
            <a:avLst/>
          </a:prstGeom>
          <a:noFill/>
          <a:ln>
            <a:noFill/>
          </a:ln>
        </p:spPr>
        <p:txBody>
          <a:bodyPr spcFirstLastPara="1" wrap="square" lIns="0" tIns="0" rIns="0" bIns="0" anchor="t" anchorCtr="0">
            <a:noAutofit/>
          </a:bodyPr>
          <a:lstStyle/>
          <a:p>
            <a:pPr marL="0" lvl="0" indent="0" algn="just" rtl="0">
              <a:lnSpc>
                <a:spcPct val="128571"/>
              </a:lnSpc>
              <a:spcBef>
                <a:spcPts val="0"/>
              </a:spcBef>
              <a:spcAft>
                <a:spcPts val="0"/>
              </a:spcAft>
              <a:buClr>
                <a:srgbClr val="262626"/>
              </a:buClr>
              <a:buSzPts val="1470"/>
              <a:buNone/>
            </a:pPr>
            <a:r>
              <a:rPr lang="es-ES" dirty="0"/>
              <a:t>La implementación de un </a:t>
            </a:r>
            <a:r>
              <a:rPr lang="es-ES" dirty="0" err="1"/>
              <a:t>chatbot</a:t>
            </a:r>
            <a:r>
              <a:rPr lang="es-ES" dirty="0"/>
              <a:t> y entrenamiento tuvo un éxito de precisión del 65% ,</a:t>
            </a:r>
          </a:p>
          <a:p>
            <a:pPr marL="0" lvl="0" indent="0" algn="just" rtl="0">
              <a:lnSpc>
                <a:spcPct val="128571"/>
              </a:lnSpc>
              <a:spcBef>
                <a:spcPts val="0"/>
              </a:spcBef>
              <a:spcAft>
                <a:spcPts val="0"/>
              </a:spcAft>
              <a:buClr>
                <a:srgbClr val="262626"/>
              </a:buClr>
              <a:buSzPts val="1470"/>
              <a:buNone/>
            </a:pPr>
            <a:r>
              <a:rPr lang="es-ES" dirty="0"/>
              <a:t>para el atendimiento de los clientes en McDonald's podría tener varios resultados positivos. Algunos ejemplos podrían incluir:</a:t>
            </a:r>
          </a:p>
          <a:p>
            <a:pPr marL="177747" lvl="0" indent="-177747" algn="just" rtl="0">
              <a:lnSpc>
                <a:spcPct val="128571"/>
              </a:lnSpc>
              <a:spcBef>
                <a:spcPts val="0"/>
              </a:spcBef>
              <a:spcAft>
                <a:spcPts val="0"/>
              </a:spcAft>
              <a:buClr>
                <a:srgbClr val="262626"/>
              </a:buClr>
              <a:buSzPts val="1470"/>
              <a:buFont typeface="Arial"/>
              <a:buChar char="•"/>
            </a:pPr>
            <a:r>
              <a:rPr lang="es-ES" dirty="0"/>
              <a:t>Mejora en la eficiencia de los procesos de atención al cliente</a:t>
            </a:r>
          </a:p>
          <a:p>
            <a:pPr marL="177747" lvl="0" indent="-177747" algn="just" rtl="0">
              <a:lnSpc>
                <a:spcPct val="128571"/>
              </a:lnSpc>
              <a:spcBef>
                <a:spcPts val="0"/>
              </a:spcBef>
              <a:spcAft>
                <a:spcPts val="0"/>
              </a:spcAft>
              <a:buClr>
                <a:srgbClr val="262626"/>
              </a:buClr>
              <a:buSzPts val="1470"/>
              <a:buFont typeface="Arial"/>
              <a:buChar char="•"/>
            </a:pPr>
            <a:r>
              <a:rPr lang="es-419" dirty="0"/>
              <a:t>Aumento en las ventas</a:t>
            </a:r>
          </a:p>
          <a:p>
            <a:pPr marL="177747" lvl="0" indent="-177747" algn="just" rtl="0">
              <a:lnSpc>
                <a:spcPct val="128571"/>
              </a:lnSpc>
              <a:spcBef>
                <a:spcPts val="0"/>
              </a:spcBef>
              <a:spcAft>
                <a:spcPts val="0"/>
              </a:spcAft>
              <a:buClr>
                <a:srgbClr val="262626"/>
              </a:buClr>
              <a:buSzPts val="1470"/>
              <a:buFont typeface="Arial"/>
              <a:buChar char="•"/>
            </a:pPr>
            <a:r>
              <a:rPr lang="es-419" dirty="0"/>
              <a:t>Reducción de costos laborales</a:t>
            </a:r>
          </a:p>
          <a:p>
            <a:pPr marL="177747" lvl="0" indent="-177747" algn="just" rtl="0">
              <a:lnSpc>
                <a:spcPct val="128571"/>
              </a:lnSpc>
              <a:spcBef>
                <a:spcPts val="0"/>
              </a:spcBef>
              <a:spcAft>
                <a:spcPts val="0"/>
              </a:spcAft>
              <a:buClr>
                <a:srgbClr val="262626"/>
              </a:buClr>
              <a:buSzPts val="1470"/>
              <a:buFont typeface="Arial"/>
              <a:buChar char="•"/>
            </a:pPr>
            <a:r>
              <a:rPr lang="es-ES" dirty="0"/>
              <a:t>Mejora en la satisfacción del cliente</a:t>
            </a:r>
            <a:endParaRPr lang="es-419" dirty="0"/>
          </a:p>
        </p:txBody>
      </p:sp>
      <p:sp>
        <p:nvSpPr>
          <p:cNvPr id="88" name="Google Shape;88;p4"/>
          <p:cNvSpPr txBox="1"/>
          <p:nvPr/>
        </p:nvSpPr>
        <p:spPr>
          <a:xfrm>
            <a:off x="449468" y="265079"/>
            <a:ext cx="8541187" cy="86177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pt-BR" sz="2800">
                <a:solidFill>
                  <a:schemeClr val="bg1"/>
                </a:solidFill>
                <a:latin typeface="Arial"/>
                <a:ea typeface="Arial"/>
                <a:cs typeface="Arial"/>
                <a:sym typeface="Arial"/>
              </a:rPr>
              <a:t>Resultados y Impacto </a:t>
            </a:r>
            <a:r>
              <a:rPr lang="pt-BR" sz="2800" err="1">
                <a:solidFill>
                  <a:schemeClr val="bg1"/>
                </a:solidFill>
                <a:latin typeface="Arial"/>
                <a:ea typeface="Arial"/>
                <a:cs typeface="Arial"/>
                <a:sym typeface="Arial"/>
              </a:rPr>
              <a:t>en</a:t>
            </a:r>
            <a:r>
              <a:rPr lang="pt-BR" sz="2800">
                <a:solidFill>
                  <a:schemeClr val="bg1"/>
                </a:solidFill>
                <a:latin typeface="Arial"/>
                <a:ea typeface="Arial"/>
                <a:cs typeface="Arial"/>
                <a:sym typeface="Arial"/>
              </a:rPr>
              <a:t> </a:t>
            </a:r>
            <a:r>
              <a:rPr lang="pt-BR" sz="2800" err="1">
                <a:solidFill>
                  <a:schemeClr val="bg1"/>
                </a:solidFill>
                <a:latin typeface="Arial"/>
                <a:ea typeface="Arial"/>
                <a:cs typeface="Arial"/>
                <a:sym typeface="Arial"/>
              </a:rPr>
              <a:t>la</a:t>
            </a:r>
            <a:r>
              <a:rPr lang="pt-BR" sz="2800">
                <a:solidFill>
                  <a:schemeClr val="bg1"/>
                </a:solidFill>
                <a:latin typeface="Arial"/>
                <a:ea typeface="Arial"/>
                <a:cs typeface="Arial"/>
                <a:sym typeface="Arial"/>
              </a:rPr>
              <a:t> </a:t>
            </a:r>
            <a:r>
              <a:rPr lang="pt-BR" sz="2800" err="1">
                <a:solidFill>
                  <a:schemeClr val="bg1"/>
                </a:solidFill>
                <a:latin typeface="Arial"/>
                <a:ea typeface="Arial"/>
                <a:cs typeface="Arial"/>
                <a:sym typeface="Arial"/>
              </a:rPr>
              <a:t>comunidad</a:t>
            </a:r>
            <a:endParaRPr lang="pt-BR" sz="2800">
              <a:solidFill>
                <a:schemeClr val="bg1"/>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2800"/>
              <a:buFont typeface="Arial"/>
              <a:buNone/>
            </a:pPr>
            <a:endParaRPr lang="pt-BR" sz="2800">
              <a:solidFill>
                <a:schemeClr val="bg1"/>
              </a:solidFill>
              <a:latin typeface="Arial"/>
              <a:ea typeface="Arial"/>
              <a:cs typeface="Arial"/>
              <a:sym typeface="Arial"/>
            </a:endParaRPr>
          </a:p>
        </p:txBody>
      </p:sp>
      <p:pic>
        <p:nvPicPr>
          <p:cNvPr id="3" name="Imagem 2" descr="Gráfico, Gráfico de linhas&#10;&#10;Descrição gerada automaticamente">
            <a:extLst>
              <a:ext uri="{FF2B5EF4-FFF2-40B4-BE49-F238E27FC236}">
                <a16:creationId xmlns:a16="http://schemas.microsoft.com/office/drawing/2014/main" id="{1AF32FC2-A2A8-28BD-5D40-08AF1BBB7405}"/>
              </a:ext>
            </a:extLst>
          </p:cNvPr>
          <p:cNvPicPr>
            <a:picLocks noChangeAspect="1"/>
          </p:cNvPicPr>
          <p:nvPr/>
        </p:nvPicPr>
        <p:blipFill>
          <a:blip r:embed="rId4"/>
          <a:stretch>
            <a:fillRect/>
          </a:stretch>
        </p:blipFill>
        <p:spPr>
          <a:xfrm>
            <a:off x="191850" y="3475352"/>
            <a:ext cx="3250963" cy="2466975"/>
          </a:xfrm>
          <a:prstGeom prst="rect">
            <a:avLst/>
          </a:prstGeom>
        </p:spPr>
      </p:pic>
      <p:pic>
        <p:nvPicPr>
          <p:cNvPr id="5" name="Imagem 4" descr="Gráfico&#10;&#10;Descrição gerada automaticamente">
            <a:extLst>
              <a:ext uri="{FF2B5EF4-FFF2-40B4-BE49-F238E27FC236}">
                <a16:creationId xmlns:a16="http://schemas.microsoft.com/office/drawing/2014/main" id="{0DD2D543-37E7-68BB-1C2E-437E777E39E1}"/>
              </a:ext>
            </a:extLst>
          </p:cNvPr>
          <p:cNvPicPr>
            <a:picLocks noChangeAspect="1"/>
          </p:cNvPicPr>
          <p:nvPr/>
        </p:nvPicPr>
        <p:blipFill>
          <a:blip r:embed="rId5"/>
          <a:stretch>
            <a:fillRect/>
          </a:stretch>
        </p:blipFill>
        <p:spPr>
          <a:xfrm>
            <a:off x="4951412" y="3475352"/>
            <a:ext cx="3513312" cy="2530313"/>
          </a:xfrm>
          <a:prstGeom prst="rect">
            <a:avLst/>
          </a:prstGeom>
        </p:spPr>
      </p:pic>
      <p:pic>
        <p:nvPicPr>
          <p:cNvPr id="2" name="Imagem 9" descr="Imagem digital fictícia de personagem de jogo de vídeo game&#10;&#10;Descrição gerada automaticamente com confiança baixa">
            <a:extLst>
              <a:ext uri="{FF2B5EF4-FFF2-40B4-BE49-F238E27FC236}">
                <a16:creationId xmlns:a16="http://schemas.microsoft.com/office/drawing/2014/main" id="{1BB24217-4554-B6EB-3A0F-D19960343376}"/>
              </a:ext>
            </a:extLst>
          </p:cNvPr>
          <p:cNvPicPr>
            <a:picLocks noChangeAspect="1"/>
          </p:cNvPicPr>
          <p:nvPr/>
        </p:nvPicPr>
        <p:blipFill>
          <a:blip r:embed="rId6"/>
          <a:stretch>
            <a:fillRect/>
          </a:stretch>
        </p:blipFill>
        <p:spPr>
          <a:xfrm>
            <a:off x="6561033" y="-30544"/>
            <a:ext cx="590271" cy="590271"/>
          </a:xfrm>
          <a:prstGeom prst="rect">
            <a:avLst/>
          </a:prstGeom>
        </p:spPr>
      </p:pic>
    </p:spTree>
    <p:custDataLst>
      <p:tags r:id="rId1"/>
    </p:custDataLst>
    <p:extLst>
      <p:ext uri="{BB962C8B-B14F-4D97-AF65-F5344CB8AC3E}">
        <p14:creationId xmlns:p14="http://schemas.microsoft.com/office/powerpoint/2010/main" val="443486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449468" y="1440000"/>
            <a:ext cx="8541300" cy="3693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rgbClr val="0C0C0C"/>
              </a:buClr>
              <a:buSzPts val="2400"/>
              <a:buFont typeface="Arial"/>
              <a:buNone/>
            </a:pPr>
            <a:r>
              <a:rPr lang="es-419" sz="2400">
                <a:solidFill>
                  <a:srgbClr val="3F3F3F"/>
                </a:solidFill>
              </a:rPr>
              <a:t>Consideraciones</a:t>
            </a:r>
            <a:r>
              <a:rPr lang="en-US" sz="2400">
                <a:solidFill>
                  <a:srgbClr val="3F3F3F"/>
                </a:solidFill>
              </a:rPr>
              <a:t> y </a:t>
            </a:r>
            <a:r>
              <a:rPr lang="es-419" sz="2400">
                <a:solidFill>
                  <a:srgbClr val="3F3F3F"/>
                </a:solidFill>
              </a:rPr>
              <a:t>preguntas pendientes</a:t>
            </a:r>
            <a:endParaRPr lang="es-419" sz="2400"/>
          </a:p>
        </p:txBody>
      </p:sp>
      <p:sp>
        <p:nvSpPr>
          <p:cNvPr id="86" name="Google Shape;86;p4"/>
          <p:cNvSpPr txBox="1">
            <a:spLocks noGrp="1"/>
          </p:cNvSpPr>
          <p:nvPr>
            <p:ph type="body" idx="5"/>
          </p:nvPr>
        </p:nvSpPr>
        <p:spPr>
          <a:xfrm>
            <a:off x="522288" y="2221660"/>
            <a:ext cx="8055439" cy="2637723"/>
          </a:xfrm>
          <a:prstGeom prst="rect">
            <a:avLst/>
          </a:prstGeom>
          <a:noFill/>
          <a:ln>
            <a:noFill/>
          </a:ln>
        </p:spPr>
        <p:txBody>
          <a:bodyPr spcFirstLastPara="1" wrap="square" lIns="0" tIns="0" rIns="0" bIns="0" anchor="t" anchorCtr="0">
            <a:noAutofit/>
          </a:bodyPr>
          <a:lstStyle/>
          <a:p>
            <a:pPr marL="177165" lvl="0" indent="-177165" algn="l" rtl="0">
              <a:lnSpc>
                <a:spcPct val="128571"/>
              </a:lnSpc>
              <a:spcBef>
                <a:spcPts val="0"/>
              </a:spcBef>
              <a:spcAft>
                <a:spcPts val="0"/>
              </a:spcAft>
              <a:buClr>
                <a:srgbClr val="262626"/>
              </a:buClr>
              <a:buSzPts val="1470"/>
              <a:buFont typeface="Arial"/>
              <a:buChar char="•"/>
            </a:pPr>
            <a:r>
              <a:rPr lang="es-ES" dirty="0"/>
              <a:t>Algunas consideraciones y preguntas pendientes que podrían surgir al implementar un </a:t>
            </a:r>
            <a:r>
              <a:rPr lang="es-ES" dirty="0" err="1"/>
              <a:t>chatbot</a:t>
            </a:r>
            <a:r>
              <a:rPr lang="es-ES" dirty="0"/>
              <a:t> para el atendimiento de los clientes en McDonald's incluyen:</a:t>
            </a:r>
          </a:p>
          <a:p>
            <a:pPr marL="177165" lvl="0" indent="-177165" algn="l" rtl="0">
              <a:lnSpc>
                <a:spcPct val="128571"/>
              </a:lnSpc>
              <a:spcBef>
                <a:spcPts val="0"/>
              </a:spcBef>
              <a:spcAft>
                <a:spcPts val="0"/>
              </a:spcAft>
              <a:buClr>
                <a:srgbClr val="262626"/>
              </a:buClr>
              <a:buSzPts val="1470"/>
              <a:buFont typeface="Arial"/>
              <a:buChar char="•"/>
            </a:pPr>
            <a:r>
              <a:rPr lang="es-ES" dirty="0"/>
              <a:t>¿Cómo se asegurará de que el </a:t>
            </a:r>
            <a:r>
              <a:rPr lang="es-ES" dirty="0" err="1"/>
              <a:t>chatbot</a:t>
            </a:r>
            <a:r>
              <a:rPr lang="es-ES" dirty="0"/>
              <a:t> sea capaz de comprender y responder adecuadamente a las órdenes y preguntas de los clientes?</a:t>
            </a:r>
          </a:p>
          <a:p>
            <a:pPr marL="177165" lvl="0" indent="-177165" algn="l" rtl="0">
              <a:lnSpc>
                <a:spcPct val="128571"/>
              </a:lnSpc>
              <a:spcBef>
                <a:spcPts val="0"/>
              </a:spcBef>
              <a:spcAft>
                <a:spcPts val="0"/>
              </a:spcAft>
              <a:buClr>
                <a:srgbClr val="262626"/>
              </a:buClr>
              <a:buSzPts val="1470"/>
              <a:buFont typeface="Arial"/>
              <a:buChar char="•"/>
            </a:pPr>
            <a:r>
              <a:rPr lang="es-ES" dirty="0"/>
              <a:t>¿Cómo se mantendrá el </a:t>
            </a:r>
            <a:r>
              <a:rPr lang="es-ES" dirty="0" err="1"/>
              <a:t>chatbot</a:t>
            </a:r>
            <a:r>
              <a:rPr lang="es-ES" dirty="0"/>
              <a:t> actualizado y se garantizará su disponibilidad continuamente?</a:t>
            </a:r>
          </a:p>
          <a:p>
            <a:pPr marL="177165" indent="-177165">
              <a:spcBef>
                <a:spcPts val="0"/>
              </a:spcBef>
            </a:pPr>
            <a:r>
              <a:rPr lang="es-ES" dirty="0"/>
              <a:t>¿Cómo se capacitará al personas y al personal de McDonald's para manejar las interacciones con el </a:t>
            </a:r>
            <a:r>
              <a:rPr lang="es-ES" dirty="0" err="1"/>
              <a:t>chatbot</a:t>
            </a:r>
            <a:r>
              <a:rPr lang="es-ES" dirty="0"/>
              <a:t> y brindar un servicio al cliente adecuado?  </a:t>
            </a:r>
            <a:endParaRPr lang="es-419" dirty="0"/>
          </a:p>
        </p:txBody>
      </p:sp>
      <p:sp>
        <p:nvSpPr>
          <p:cNvPr id="88" name="Google Shape;88;p4"/>
          <p:cNvSpPr txBox="1"/>
          <p:nvPr/>
        </p:nvSpPr>
        <p:spPr>
          <a:xfrm>
            <a:off x="449468" y="265079"/>
            <a:ext cx="854118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s-419" sz="2800">
                <a:solidFill>
                  <a:schemeClr val="lt1"/>
                </a:solidFill>
                <a:latin typeface="Arial"/>
                <a:ea typeface="Arial"/>
                <a:cs typeface="Arial"/>
                <a:sym typeface="Arial"/>
              </a:rPr>
              <a:t>Consideraciones y preguntas pendientes</a:t>
            </a:r>
          </a:p>
        </p:txBody>
      </p:sp>
      <p:pic>
        <p:nvPicPr>
          <p:cNvPr id="4100" name="Picture 4" descr="Pregunta - Iconos gratis de">
            <a:extLst>
              <a:ext uri="{FF2B5EF4-FFF2-40B4-BE49-F238E27FC236}">
                <a16:creationId xmlns:a16="http://schemas.microsoft.com/office/drawing/2014/main" id="{68833C59-3C31-6E37-33B9-178178946A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4868" y="4368800"/>
            <a:ext cx="1755787" cy="175578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9" descr="Imagem digital fictícia de personagem de jogo de vídeo game&#10;&#10;Descrição gerada automaticamente com confiança baixa">
            <a:extLst>
              <a:ext uri="{FF2B5EF4-FFF2-40B4-BE49-F238E27FC236}">
                <a16:creationId xmlns:a16="http://schemas.microsoft.com/office/drawing/2014/main" id="{FFAC5ACC-5207-D46A-60DF-383A155D0764}"/>
              </a:ext>
            </a:extLst>
          </p:cNvPr>
          <p:cNvPicPr>
            <a:picLocks noChangeAspect="1"/>
          </p:cNvPicPr>
          <p:nvPr/>
        </p:nvPicPr>
        <p:blipFill>
          <a:blip r:embed="rId5"/>
          <a:stretch>
            <a:fillRect/>
          </a:stretch>
        </p:blipFill>
        <p:spPr>
          <a:xfrm>
            <a:off x="6868543" y="185386"/>
            <a:ext cx="590271" cy="590271"/>
          </a:xfrm>
          <a:prstGeom prst="rect">
            <a:avLst/>
          </a:prstGeom>
        </p:spPr>
      </p:pic>
    </p:spTree>
    <p:custDataLst>
      <p:tags r:id="rId1"/>
    </p:custDataLst>
    <p:extLst>
      <p:ext uri="{BB962C8B-B14F-4D97-AF65-F5344CB8AC3E}">
        <p14:creationId xmlns:p14="http://schemas.microsoft.com/office/powerpoint/2010/main" val="306931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449468" y="1440000"/>
            <a:ext cx="8541300" cy="3693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rgbClr val="0C0C0C"/>
              </a:buClr>
              <a:buSzPts val="2400"/>
              <a:buFont typeface="Arial"/>
              <a:buNone/>
            </a:pPr>
            <a:r>
              <a:rPr lang="es-419" sz="2400">
                <a:solidFill>
                  <a:srgbClr val="3F3F3F"/>
                </a:solidFill>
                <a:latin typeface="Arial"/>
                <a:ea typeface="Arial"/>
                <a:cs typeface="Arial"/>
                <a:sym typeface="Arial"/>
              </a:rPr>
              <a:t>Conc</a:t>
            </a:r>
            <a:r>
              <a:rPr lang="es-419" sz="2400">
                <a:solidFill>
                  <a:srgbClr val="3F3F3F"/>
                </a:solidFill>
              </a:rPr>
              <a:t>lusión</a:t>
            </a:r>
            <a:endParaRPr lang="es-419" sz="2400"/>
          </a:p>
        </p:txBody>
      </p:sp>
      <p:sp>
        <p:nvSpPr>
          <p:cNvPr id="86" name="Google Shape;86;p4"/>
          <p:cNvSpPr txBox="1">
            <a:spLocks noGrp="1"/>
          </p:cNvSpPr>
          <p:nvPr>
            <p:ph type="body" idx="5"/>
          </p:nvPr>
        </p:nvSpPr>
        <p:spPr>
          <a:xfrm>
            <a:off x="449468" y="1877066"/>
            <a:ext cx="8055439" cy="1678934"/>
          </a:xfrm>
          <a:prstGeom prst="rect">
            <a:avLst/>
          </a:prstGeom>
          <a:noFill/>
          <a:ln>
            <a:noFill/>
          </a:ln>
        </p:spPr>
        <p:txBody>
          <a:bodyPr spcFirstLastPara="1" wrap="square" lIns="0" tIns="0" rIns="0" bIns="0" anchor="t" anchorCtr="0">
            <a:noAutofit/>
          </a:bodyPr>
          <a:lstStyle/>
          <a:p>
            <a:pPr marL="177747" lvl="0" indent="-177747" algn="just" rtl="0">
              <a:lnSpc>
                <a:spcPct val="128571"/>
              </a:lnSpc>
              <a:spcBef>
                <a:spcPts val="0"/>
              </a:spcBef>
              <a:spcAft>
                <a:spcPts val="0"/>
              </a:spcAft>
              <a:buClr>
                <a:srgbClr val="262626"/>
              </a:buClr>
              <a:buSzPts val="1470"/>
              <a:buFont typeface="Arial"/>
              <a:buChar char="•"/>
            </a:pPr>
            <a:r>
              <a:rPr lang="es-ES"/>
              <a:t>En conclusión, el proyecto MC DROID busca proporcionar una experiencia de pedido de comida más eficiente y personalizada para los clientes mediante el uso de un sistema de comprensión de lenguaje natural basado en IA. El problema que busca resolver es la dificultad que enfrentan los negocios de comida para adaptarse a las nuevas formas de pedir comida en línea y la falta de personal para atender las llamadas y órdenes en línea.</a:t>
            </a:r>
            <a:endParaRPr lang="es-419"/>
          </a:p>
        </p:txBody>
      </p:sp>
      <p:sp>
        <p:nvSpPr>
          <p:cNvPr id="88" name="Google Shape;88;p4"/>
          <p:cNvSpPr txBox="1"/>
          <p:nvPr/>
        </p:nvSpPr>
        <p:spPr>
          <a:xfrm>
            <a:off x="449468" y="265079"/>
            <a:ext cx="854118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s-419" sz="2800">
                <a:solidFill>
                  <a:schemeClr val="lt1"/>
                </a:solidFill>
                <a:latin typeface="Arial"/>
                <a:ea typeface="Arial"/>
                <a:cs typeface="Arial"/>
                <a:sym typeface="Arial"/>
              </a:rPr>
              <a:t>Conclusión</a:t>
            </a:r>
          </a:p>
        </p:txBody>
      </p:sp>
      <p:pic>
        <p:nvPicPr>
          <p:cNvPr id="4" name="Imagen 3" descr="Logotipo&#10;&#10;Descripción generada automáticamente">
            <a:extLst>
              <a:ext uri="{FF2B5EF4-FFF2-40B4-BE49-F238E27FC236}">
                <a16:creationId xmlns:a16="http://schemas.microsoft.com/office/drawing/2014/main" id="{F76CE5FF-9845-FC18-FB8C-00D44C9E8A53}"/>
              </a:ext>
            </a:extLst>
          </p:cNvPr>
          <p:cNvPicPr>
            <a:picLocks noChangeAspect="1"/>
          </p:cNvPicPr>
          <p:nvPr/>
        </p:nvPicPr>
        <p:blipFill>
          <a:blip r:embed="rId4"/>
          <a:stretch>
            <a:fillRect/>
          </a:stretch>
        </p:blipFill>
        <p:spPr>
          <a:xfrm>
            <a:off x="732472" y="3429000"/>
            <a:ext cx="2955855" cy="2955855"/>
          </a:xfrm>
          <a:prstGeom prst="rect">
            <a:avLst/>
          </a:prstGeom>
        </p:spPr>
      </p:pic>
      <p:pic>
        <p:nvPicPr>
          <p:cNvPr id="6" name="Imagen 5" descr="Imagen que contiene pequeño, tabla, cama, plato&#10;&#10;Descripción generada automáticamente">
            <a:extLst>
              <a:ext uri="{FF2B5EF4-FFF2-40B4-BE49-F238E27FC236}">
                <a16:creationId xmlns:a16="http://schemas.microsoft.com/office/drawing/2014/main" id="{C2234564-4E6B-141B-32DA-36AADE8CEF74}"/>
              </a:ext>
            </a:extLst>
          </p:cNvPr>
          <p:cNvPicPr>
            <a:picLocks noChangeAspect="1"/>
          </p:cNvPicPr>
          <p:nvPr/>
        </p:nvPicPr>
        <p:blipFill>
          <a:blip r:embed="rId5"/>
          <a:stretch>
            <a:fillRect/>
          </a:stretch>
        </p:blipFill>
        <p:spPr>
          <a:xfrm>
            <a:off x="5370823" y="3429000"/>
            <a:ext cx="2969034" cy="2969034"/>
          </a:xfrm>
          <a:prstGeom prst="rect">
            <a:avLst/>
          </a:prstGeom>
        </p:spPr>
      </p:pic>
      <p:pic>
        <p:nvPicPr>
          <p:cNvPr id="7" name="Imagem 9" descr="Imagem digital fictícia de personagem de jogo de vídeo game&#10;&#10;Descrição gerada automaticamente com confiança baixa">
            <a:extLst>
              <a:ext uri="{FF2B5EF4-FFF2-40B4-BE49-F238E27FC236}">
                <a16:creationId xmlns:a16="http://schemas.microsoft.com/office/drawing/2014/main" id="{0BAC0E51-8C06-7532-26AF-C8D09A9739DC}"/>
              </a:ext>
            </a:extLst>
          </p:cNvPr>
          <p:cNvPicPr>
            <a:picLocks noChangeAspect="1"/>
          </p:cNvPicPr>
          <p:nvPr/>
        </p:nvPicPr>
        <p:blipFill>
          <a:blip r:embed="rId6"/>
          <a:stretch>
            <a:fillRect/>
          </a:stretch>
        </p:blipFill>
        <p:spPr>
          <a:xfrm>
            <a:off x="2210399" y="125370"/>
            <a:ext cx="590271" cy="590271"/>
          </a:xfrm>
          <a:prstGeom prst="rect">
            <a:avLst/>
          </a:prstGeom>
        </p:spPr>
      </p:pic>
    </p:spTree>
    <p:custDataLst>
      <p:tags r:id="rId1"/>
    </p:custDataLst>
    <p:extLst>
      <p:ext uri="{BB962C8B-B14F-4D97-AF65-F5344CB8AC3E}">
        <p14:creationId xmlns:p14="http://schemas.microsoft.com/office/powerpoint/2010/main" val="2826432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8" name="Google Shape;88;p4"/>
          <p:cNvSpPr txBox="1"/>
          <p:nvPr/>
        </p:nvSpPr>
        <p:spPr>
          <a:xfrm>
            <a:off x="449581" y="297246"/>
            <a:ext cx="854118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n-US" sz="2800" err="1">
                <a:solidFill>
                  <a:schemeClr val="lt1"/>
                </a:solidFill>
                <a:latin typeface="Arial"/>
                <a:ea typeface="Arial"/>
                <a:cs typeface="Arial"/>
                <a:sym typeface="Arial"/>
              </a:rPr>
              <a:t>Bibliografia</a:t>
            </a:r>
            <a:endParaRPr lang="en-US" sz="2800">
              <a:solidFill>
                <a:schemeClr val="lt1"/>
              </a:solidFill>
              <a:latin typeface="Arial"/>
              <a:ea typeface="Arial"/>
              <a:cs typeface="Arial"/>
              <a:sym typeface="Arial"/>
            </a:endParaRPr>
          </a:p>
        </p:txBody>
      </p:sp>
      <p:pic>
        <p:nvPicPr>
          <p:cNvPr id="2" name="Imagem 9" descr="Imagem digital fictícia de personagem de jogo de vídeo game&#10;&#10;Descrição gerada automaticamente com confiança baixa">
            <a:extLst>
              <a:ext uri="{FF2B5EF4-FFF2-40B4-BE49-F238E27FC236}">
                <a16:creationId xmlns:a16="http://schemas.microsoft.com/office/drawing/2014/main" id="{655B226C-2A0E-C1FD-E853-3469BF8949EA}"/>
              </a:ext>
            </a:extLst>
          </p:cNvPr>
          <p:cNvPicPr>
            <a:picLocks noChangeAspect="1"/>
          </p:cNvPicPr>
          <p:nvPr/>
        </p:nvPicPr>
        <p:blipFill>
          <a:blip r:embed="rId4"/>
          <a:stretch>
            <a:fillRect/>
          </a:stretch>
        </p:blipFill>
        <p:spPr>
          <a:xfrm>
            <a:off x="2254209" y="137862"/>
            <a:ext cx="590271" cy="590271"/>
          </a:xfrm>
          <a:prstGeom prst="rect">
            <a:avLst/>
          </a:prstGeom>
        </p:spPr>
      </p:pic>
      <p:graphicFrame>
        <p:nvGraphicFramePr>
          <p:cNvPr id="90" name="Google Shape;86;p4">
            <a:extLst>
              <a:ext uri="{FF2B5EF4-FFF2-40B4-BE49-F238E27FC236}">
                <a16:creationId xmlns:a16="http://schemas.microsoft.com/office/drawing/2014/main" id="{BFDC479E-1B8F-5307-8231-96F0554073BC}"/>
              </a:ext>
            </a:extLst>
          </p:cNvPr>
          <p:cNvGraphicFramePr/>
          <p:nvPr>
            <p:extLst>
              <p:ext uri="{D42A27DB-BD31-4B8C-83A1-F6EECF244321}">
                <p14:modId xmlns:p14="http://schemas.microsoft.com/office/powerpoint/2010/main" val="3959197733"/>
              </p:ext>
            </p:extLst>
          </p:nvPr>
        </p:nvGraphicFramePr>
        <p:xfrm>
          <a:off x="622872" y="1160957"/>
          <a:ext cx="8055439" cy="39082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538539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2"/>
          <p:cNvSpPr txBox="1">
            <a:spLocks noGrp="1"/>
          </p:cNvSpPr>
          <p:nvPr>
            <p:ph type="body" idx="1"/>
          </p:nvPr>
        </p:nvSpPr>
        <p:spPr>
          <a:xfrm>
            <a:off x="812365" y="2080001"/>
            <a:ext cx="7572925" cy="125514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4300"/>
              <a:buNone/>
            </a:pPr>
            <a:r>
              <a:rPr lang="en-US"/>
              <a:t>MC DROID</a:t>
            </a:r>
          </a:p>
          <a:p>
            <a:pPr marL="0" lvl="0" indent="0" algn="l" rtl="0">
              <a:lnSpc>
                <a:spcPct val="100000"/>
              </a:lnSpc>
              <a:spcBef>
                <a:spcPts val="0"/>
              </a:spcBef>
              <a:spcAft>
                <a:spcPts val="0"/>
              </a:spcAft>
              <a:buClr>
                <a:schemeClr val="dk1"/>
              </a:buClr>
              <a:buSzPts val="4300"/>
              <a:buNone/>
            </a:pPr>
            <a:r>
              <a:rPr lang="es-VE" sz="1800" kern="100">
                <a:effectLst/>
                <a:latin typeface="Arial" panose="020B0604020202020204" pitchFamily="34" charset="0"/>
                <a:ea typeface="Arial" panose="020B0604020202020204" pitchFamily="34" charset="0"/>
              </a:rPr>
              <a:t>Sistema de Comprensión de Lenguaje Natural basado en IA para asistencia en pedidos de comida</a:t>
            </a:r>
            <a:endParaRPr lang="en-US"/>
          </a:p>
        </p:txBody>
      </p:sp>
      <p:sp>
        <p:nvSpPr>
          <p:cNvPr id="62" name="Google Shape;62;p2"/>
          <p:cNvSpPr/>
          <p:nvPr/>
        </p:nvSpPr>
        <p:spPr>
          <a:xfrm>
            <a:off x="974725" y="3540282"/>
            <a:ext cx="5479711" cy="30777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2000">
                <a:solidFill>
                  <a:schemeClr val="dk1"/>
                </a:solidFill>
              </a:rPr>
              <a:t>Neural Ninjas</a:t>
            </a:r>
            <a:endParaRPr lang="en-US" sz="5400">
              <a:solidFill>
                <a:schemeClr val="dk1"/>
              </a:solidFill>
              <a:latin typeface="Arial"/>
              <a:ea typeface="Arial"/>
              <a:cs typeface="Arial"/>
              <a:sym typeface="Arial"/>
            </a:endParaRPr>
          </a:p>
        </p:txBody>
      </p:sp>
      <p:pic>
        <p:nvPicPr>
          <p:cNvPr id="4" name="Imagen 3" descr="Logotipo&#10;&#10;Descripción generada automáticamente">
            <a:extLst>
              <a:ext uri="{FF2B5EF4-FFF2-40B4-BE49-F238E27FC236}">
                <a16:creationId xmlns:a16="http://schemas.microsoft.com/office/drawing/2014/main" id="{B6E6F1B0-BD2C-6CBA-12F4-D3C4C78AC4AD}"/>
              </a:ext>
            </a:extLst>
          </p:cNvPr>
          <p:cNvPicPr>
            <a:picLocks noChangeAspect="1"/>
          </p:cNvPicPr>
          <p:nvPr/>
        </p:nvPicPr>
        <p:blipFill>
          <a:blip r:embed="rId4"/>
          <a:stretch>
            <a:fillRect/>
          </a:stretch>
        </p:blipFill>
        <p:spPr>
          <a:xfrm>
            <a:off x="5067549" y="3317718"/>
            <a:ext cx="2618205" cy="26182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3"/>
          <p:cNvSpPr/>
          <p:nvPr/>
        </p:nvSpPr>
        <p:spPr>
          <a:xfrm>
            <a:off x="528795" y="372009"/>
            <a:ext cx="4648201"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a:solidFill>
                  <a:schemeClr val="lt1"/>
                </a:solidFill>
                <a:latin typeface="Arial"/>
                <a:ea typeface="Arial"/>
                <a:cs typeface="Arial"/>
                <a:sym typeface="Arial"/>
              </a:rPr>
              <a:t>MC DROID</a:t>
            </a:r>
          </a:p>
        </p:txBody>
      </p:sp>
      <p:grpSp>
        <p:nvGrpSpPr>
          <p:cNvPr id="69" name="Google Shape;69;p3"/>
          <p:cNvGrpSpPr/>
          <p:nvPr/>
        </p:nvGrpSpPr>
        <p:grpSpPr>
          <a:xfrm>
            <a:off x="528795" y="1484715"/>
            <a:ext cx="4761662" cy="1140038"/>
            <a:chOff x="4181256" y="3224809"/>
            <a:chExt cx="4379913" cy="1140038"/>
          </a:xfrm>
        </p:grpSpPr>
        <p:sp>
          <p:nvSpPr>
            <p:cNvPr id="70" name="Google Shape;70;p3"/>
            <p:cNvSpPr/>
            <p:nvPr/>
          </p:nvSpPr>
          <p:spPr>
            <a:xfrm>
              <a:off x="4364136" y="3225982"/>
              <a:ext cx="4197033" cy="276999"/>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800">
                  <a:solidFill>
                    <a:srgbClr val="3F3F3F"/>
                  </a:solidFill>
                </a:rPr>
                <a:t>UNIDAD 1. </a:t>
              </a:r>
              <a:r>
                <a:rPr lang="en-US" sz="1800" err="1">
                  <a:solidFill>
                    <a:srgbClr val="3F3F3F"/>
                  </a:solidFill>
                </a:rPr>
                <a:t>Introducción</a:t>
              </a:r>
              <a:endParaRPr/>
            </a:p>
          </p:txBody>
        </p:sp>
        <p:sp>
          <p:nvSpPr>
            <p:cNvPr id="71" name="Google Shape;71;p3"/>
            <p:cNvSpPr/>
            <p:nvPr/>
          </p:nvSpPr>
          <p:spPr>
            <a:xfrm>
              <a:off x="4181256" y="3224809"/>
              <a:ext cx="36000" cy="252000"/>
            </a:xfrm>
            <a:prstGeom prst="rect">
              <a:avLst/>
            </a:prstGeom>
            <a:solidFill>
              <a:srgbClr val="193E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Calibri"/>
                <a:ea typeface="Calibri"/>
                <a:cs typeface="Calibri"/>
                <a:sym typeface="Calibri"/>
              </a:endParaRPr>
            </a:p>
          </p:txBody>
        </p:sp>
        <p:sp>
          <p:nvSpPr>
            <p:cNvPr id="72" name="Google Shape;72;p3"/>
            <p:cNvSpPr/>
            <p:nvPr/>
          </p:nvSpPr>
          <p:spPr>
            <a:xfrm>
              <a:off x="5160752" y="3641572"/>
              <a:ext cx="3400417" cy="7232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rgbClr val="193EB0"/>
                  </a:solidFill>
                  <a:latin typeface="Arial"/>
                  <a:ea typeface="Arial"/>
                  <a:cs typeface="Arial"/>
                  <a:sym typeface="Arial"/>
                </a:rPr>
                <a:t>1.1. </a:t>
              </a:r>
              <a:r>
                <a:rPr lang="en-US" sz="1400" err="1">
                  <a:solidFill>
                    <a:srgbClr val="193EB0"/>
                  </a:solidFill>
                  <a:latin typeface="Arial"/>
                  <a:ea typeface="Arial"/>
                  <a:cs typeface="Arial"/>
                  <a:sym typeface="Arial"/>
                </a:rPr>
                <a:t>Presentación</a:t>
              </a:r>
              <a:r>
                <a:rPr lang="en-US" sz="1400">
                  <a:solidFill>
                    <a:srgbClr val="193EB0"/>
                  </a:solidFill>
                  <a:latin typeface="Arial"/>
                  <a:ea typeface="Arial"/>
                  <a:cs typeface="Arial"/>
                  <a:sym typeface="Arial"/>
                </a:rPr>
                <a:t> del </a:t>
              </a:r>
              <a:r>
                <a:rPr lang="en-US" sz="1400" err="1">
                  <a:solidFill>
                    <a:srgbClr val="193EB0"/>
                  </a:solidFill>
                  <a:latin typeface="Arial"/>
                  <a:ea typeface="Arial"/>
                  <a:cs typeface="Arial"/>
                  <a:sym typeface="Arial"/>
                </a:rPr>
                <a:t>equipo</a:t>
              </a:r>
              <a:endParaRPr/>
            </a:p>
            <a:p>
              <a:pPr marL="0" marR="0" lvl="0" indent="0" algn="l" rtl="0">
                <a:spcBef>
                  <a:spcPts val="600"/>
                </a:spcBef>
                <a:spcAft>
                  <a:spcPts val="0"/>
                </a:spcAft>
                <a:buNone/>
              </a:pPr>
              <a:r>
                <a:rPr lang="en-US" sz="1400">
                  <a:solidFill>
                    <a:srgbClr val="A5A5A5"/>
                  </a:solidFill>
                  <a:latin typeface="Arial"/>
                  <a:ea typeface="Arial"/>
                  <a:cs typeface="Arial"/>
                  <a:sym typeface="Arial"/>
                </a:rPr>
                <a:t>1.2. </a:t>
              </a:r>
              <a:r>
                <a:rPr lang="es-ES" sz="1400">
                  <a:solidFill>
                    <a:srgbClr val="A5A5A5"/>
                  </a:solidFill>
                  <a:latin typeface="Arial"/>
                  <a:ea typeface="Arial"/>
                  <a:cs typeface="Arial"/>
                  <a:sym typeface="Arial"/>
                </a:rPr>
                <a:t>Introducción al problema: la recuperación económica post pandemia</a:t>
              </a:r>
              <a:endParaRPr/>
            </a:p>
          </p:txBody>
        </p:sp>
      </p:grpSp>
      <p:grpSp>
        <p:nvGrpSpPr>
          <p:cNvPr id="73" name="Google Shape;73;p3"/>
          <p:cNvGrpSpPr/>
          <p:nvPr/>
        </p:nvGrpSpPr>
        <p:grpSpPr>
          <a:xfrm>
            <a:off x="528795" y="2820509"/>
            <a:ext cx="4379913" cy="632207"/>
            <a:chOff x="4181256" y="3224809"/>
            <a:chExt cx="4379913" cy="632207"/>
          </a:xfrm>
        </p:grpSpPr>
        <p:sp>
          <p:nvSpPr>
            <p:cNvPr id="74" name="Google Shape;74;p3"/>
            <p:cNvSpPr/>
            <p:nvPr/>
          </p:nvSpPr>
          <p:spPr>
            <a:xfrm>
              <a:off x="4364136" y="3225982"/>
              <a:ext cx="4197033" cy="276999"/>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800">
                  <a:solidFill>
                    <a:srgbClr val="3F3F3F"/>
                  </a:solidFill>
                  <a:latin typeface="Arial"/>
                  <a:ea typeface="Arial"/>
                  <a:cs typeface="Arial"/>
                  <a:sym typeface="Arial"/>
                </a:rPr>
                <a:t>UNIDAD 2. </a:t>
              </a:r>
              <a:r>
                <a:rPr lang="en-US" sz="1800">
                  <a:solidFill>
                    <a:srgbClr val="3F3F3F"/>
                  </a:solidFill>
                </a:rPr>
                <a:t>El </a:t>
              </a:r>
              <a:r>
                <a:rPr lang="en-US" sz="1800" err="1">
                  <a:solidFill>
                    <a:srgbClr val="3F3F3F"/>
                  </a:solidFill>
                </a:rPr>
                <a:t>problema</a:t>
              </a:r>
              <a:endParaRPr/>
            </a:p>
          </p:txBody>
        </p:sp>
        <p:sp>
          <p:nvSpPr>
            <p:cNvPr id="75" name="Google Shape;75;p3"/>
            <p:cNvSpPr/>
            <p:nvPr/>
          </p:nvSpPr>
          <p:spPr>
            <a:xfrm>
              <a:off x="4181256" y="3224809"/>
              <a:ext cx="36000" cy="252000"/>
            </a:xfrm>
            <a:prstGeom prst="rect">
              <a:avLst/>
            </a:prstGeom>
            <a:solidFill>
              <a:srgbClr val="193E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Calibri"/>
                <a:ea typeface="Calibri"/>
                <a:cs typeface="Calibri"/>
                <a:sym typeface="Calibri"/>
              </a:endParaRPr>
            </a:p>
          </p:txBody>
        </p:sp>
        <p:sp>
          <p:nvSpPr>
            <p:cNvPr id="76" name="Google Shape;76;p3"/>
            <p:cNvSpPr/>
            <p:nvPr/>
          </p:nvSpPr>
          <p:spPr>
            <a:xfrm>
              <a:off x="5160752" y="3641572"/>
              <a:ext cx="3400417" cy="21544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rgbClr val="193EB0"/>
                  </a:solidFill>
                  <a:latin typeface="Arial"/>
                  <a:ea typeface="Arial"/>
                  <a:cs typeface="Arial"/>
                  <a:sym typeface="Arial"/>
                </a:rPr>
                <a:t>2. </a:t>
              </a:r>
              <a:r>
                <a:rPr lang="en-US" err="1">
                  <a:solidFill>
                    <a:srgbClr val="193EB0"/>
                  </a:solidFill>
                </a:rPr>
                <a:t>Descripción</a:t>
              </a:r>
              <a:r>
                <a:rPr lang="en-US">
                  <a:solidFill>
                    <a:srgbClr val="193EB0"/>
                  </a:solidFill>
                </a:rPr>
                <a:t> de la </a:t>
              </a:r>
              <a:r>
                <a:rPr lang="en-US" err="1">
                  <a:solidFill>
                    <a:srgbClr val="193EB0"/>
                  </a:solidFill>
                </a:rPr>
                <a:t>problemática</a:t>
              </a:r>
              <a:endParaRPr/>
            </a:p>
          </p:txBody>
        </p:sp>
      </p:grpSp>
      <p:grpSp>
        <p:nvGrpSpPr>
          <p:cNvPr id="77" name="Google Shape;77;p3"/>
          <p:cNvGrpSpPr/>
          <p:nvPr/>
        </p:nvGrpSpPr>
        <p:grpSpPr>
          <a:xfrm>
            <a:off x="528795" y="3953265"/>
            <a:ext cx="4379913" cy="1647869"/>
            <a:chOff x="4181256" y="3224809"/>
            <a:chExt cx="4379913" cy="1647869"/>
          </a:xfrm>
        </p:grpSpPr>
        <p:sp>
          <p:nvSpPr>
            <p:cNvPr id="78" name="Google Shape;78;p3"/>
            <p:cNvSpPr/>
            <p:nvPr/>
          </p:nvSpPr>
          <p:spPr>
            <a:xfrm>
              <a:off x="4364136" y="3225982"/>
              <a:ext cx="4197033" cy="276999"/>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800">
                  <a:solidFill>
                    <a:srgbClr val="3F3F3F"/>
                  </a:solidFill>
                  <a:latin typeface="Arial"/>
                  <a:ea typeface="Arial"/>
                  <a:cs typeface="Arial"/>
                  <a:sym typeface="Arial"/>
                </a:rPr>
                <a:t>UNIDAD 3. </a:t>
              </a:r>
              <a:r>
                <a:rPr lang="en-US" sz="1800" err="1">
                  <a:solidFill>
                    <a:srgbClr val="3F3F3F"/>
                  </a:solidFill>
                </a:rPr>
                <a:t>Solución</a:t>
              </a:r>
              <a:endParaRPr/>
            </a:p>
          </p:txBody>
        </p:sp>
        <p:sp>
          <p:nvSpPr>
            <p:cNvPr id="79" name="Google Shape;79;p3"/>
            <p:cNvSpPr/>
            <p:nvPr/>
          </p:nvSpPr>
          <p:spPr>
            <a:xfrm>
              <a:off x="4181256" y="3224809"/>
              <a:ext cx="36000" cy="252000"/>
            </a:xfrm>
            <a:prstGeom prst="rect">
              <a:avLst/>
            </a:prstGeom>
            <a:solidFill>
              <a:srgbClr val="193E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Calibri"/>
                <a:ea typeface="Calibri"/>
                <a:cs typeface="Calibri"/>
                <a:sym typeface="Calibri"/>
              </a:endParaRPr>
            </a:p>
          </p:txBody>
        </p:sp>
        <p:sp>
          <p:nvSpPr>
            <p:cNvPr id="80" name="Google Shape;80;p3"/>
            <p:cNvSpPr/>
            <p:nvPr/>
          </p:nvSpPr>
          <p:spPr>
            <a:xfrm>
              <a:off x="5160752" y="3641572"/>
              <a:ext cx="3400417" cy="123110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rgbClr val="193EB0"/>
                  </a:solidFill>
                  <a:latin typeface="Arial"/>
                  <a:ea typeface="Arial"/>
                  <a:cs typeface="Arial"/>
                  <a:sym typeface="Arial"/>
                </a:rPr>
                <a:t>3.1. </a:t>
              </a:r>
              <a:r>
                <a:rPr lang="en-US" err="1">
                  <a:solidFill>
                    <a:srgbClr val="193EB0"/>
                  </a:solidFill>
                </a:rPr>
                <a:t>Presentación</a:t>
              </a:r>
              <a:r>
                <a:rPr lang="en-US">
                  <a:solidFill>
                    <a:srgbClr val="193EB0"/>
                  </a:solidFill>
                </a:rPr>
                <a:t> de la idea</a:t>
              </a:r>
              <a:endParaRPr/>
            </a:p>
            <a:p>
              <a:pPr marL="0" marR="0" lvl="0" indent="0" algn="l" rtl="0">
                <a:spcBef>
                  <a:spcPts val="600"/>
                </a:spcBef>
                <a:spcAft>
                  <a:spcPts val="0"/>
                </a:spcAft>
                <a:buNone/>
              </a:pPr>
              <a:r>
                <a:rPr lang="en-US" sz="1400">
                  <a:solidFill>
                    <a:srgbClr val="A5A5A5"/>
                  </a:solidFill>
                  <a:latin typeface="Arial"/>
                  <a:ea typeface="Arial"/>
                  <a:cs typeface="Arial"/>
                  <a:sym typeface="Arial"/>
                </a:rPr>
                <a:t>3.2. </a:t>
              </a:r>
              <a:r>
                <a:rPr lang="es-ES">
                  <a:solidFill>
                    <a:schemeClr val="accent3"/>
                  </a:solidFill>
                </a:rPr>
                <a:t>Cómo funciona el sistema: técnicas de PLN</a:t>
              </a:r>
              <a:endParaRPr/>
            </a:p>
            <a:p>
              <a:pPr marL="0" marR="0" lvl="0" indent="0" algn="l" rtl="0">
                <a:spcBef>
                  <a:spcPts val="600"/>
                </a:spcBef>
                <a:spcAft>
                  <a:spcPts val="0"/>
                </a:spcAft>
                <a:buNone/>
              </a:pPr>
              <a:r>
                <a:rPr lang="en-US" sz="1400">
                  <a:solidFill>
                    <a:srgbClr val="A5A5A5"/>
                  </a:solidFill>
                  <a:latin typeface="Arial"/>
                  <a:ea typeface="Arial"/>
                  <a:cs typeface="Arial"/>
                  <a:sym typeface="Arial"/>
                </a:rPr>
                <a:t>3.3. </a:t>
              </a:r>
              <a:r>
                <a:rPr lang="es-ES">
                  <a:solidFill>
                    <a:schemeClr val="accent3"/>
                  </a:solidFill>
                </a:rPr>
                <a:t>Beneficios para el usuario y la empresa</a:t>
              </a:r>
              <a:endParaRPr/>
            </a:p>
          </p:txBody>
        </p:sp>
      </p:grpSp>
      <p:pic>
        <p:nvPicPr>
          <p:cNvPr id="3" name="Imagem 9" descr="Imagem digital fictícia de personagem de jogo de vídeo game&#10;&#10;Descrição gerada automaticamente com confiança baixa">
            <a:extLst>
              <a:ext uri="{FF2B5EF4-FFF2-40B4-BE49-F238E27FC236}">
                <a16:creationId xmlns:a16="http://schemas.microsoft.com/office/drawing/2014/main" id="{F05C241C-3B86-D907-601B-FFDFCA88F876}"/>
              </a:ext>
            </a:extLst>
          </p:cNvPr>
          <p:cNvPicPr>
            <a:picLocks noChangeAspect="1"/>
          </p:cNvPicPr>
          <p:nvPr/>
        </p:nvPicPr>
        <p:blipFill>
          <a:blip r:embed="rId4"/>
          <a:stretch>
            <a:fillRect/>
          </a:stretch>
        </p:blipFill>
        <p:spPr>
          <a:xfrm>
            <a:off x="2309073" y="106723"/>
            <a:ext cx="590271" cy="590271"/>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3"/>
          <p:cNvSpPr/>
          <p:nvPr/>
        </p:nvSpPr>
        <p:spPr>
          <a:xfrm>
            <a:off x="528795" y="372009"/>
            <a:ext cx="4648201"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a:solidFill>
                  <a:schemeClr val="lt1"/>
                </a:solidFill>
                <a:latin typeface="Arial"/>
                <a:ea typeface="Arial"/>
                <a:cs typeface="Arial"/>
                <a:sym typeface="Arial"/>
              </a:rPr>
              <a:t>MC DROID</a:t>
            </a:r>
          </a:p>
        </p:txBody>
      </p:sp>
      <p:grpSp>
        <p:nvGrpSpPr>
          <p:cNvPr id="69" name="Google Shape;69;p3"/>
          <p:cNvGrpSpPr/>
          <p:nvPr/>
        </p:nvGrpSpPr>
        <p:grpSpPr>
          <a:xfrm>
            <a:off x="528795" y="1347388"/>
            <a:ext cx="4761662" cy="769534"/>
            <a:chOff x="4181256" y="3087482"/>
            <a:chExt cx="4379913" cy="769534"/>
          </a:xfrm>
        </p:grpSpPr>
        <p:sp>
          <p:nvSpPr>
            <p:cNvPr id="70" name="Google Shape;70;p3"/>
            <p:cNvSpPr/>
            <p:nvPr/>
          </p:nvSpPr>
          <p:spPr>
            <a:xfrm>
              <a:off x="4364136" y="3087482"/>
              <a:ext cx="4197033" cy="553998"/>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800">
                  <a:solidFill>
                    <a:srgbClr val="3F3F3F"/>
                  </a:solidFill>
                </a:rPr>
                <a:t>UNIDAD 4. </a:t>
              </a:r>
              <a:r>
                <a:rPr lang="es-MX" sz="1800">
                  <a:solidFill>
                    <a:srgbClr val="3F3F3F"/>
                  </a:solidFill>
                </a:rPr>
                <a:t>Resultados y Impacto en la comunidad</a:t>
              </a:r>
            </a:p>
          </p:txBody>
        </p:sp>
        <p:sp>
          <p:nvSpPr>
            <p:cNvPr id="71" name="Google Shape;71;p3"/>
            <p:cNvSpPr/>
            <p:nvPr/>
          </p:nvSpPr>
          <p:spPr>
            <a:xfrm>
              <a:off x="4181256" y="3224809"/>
              <a:ext cx="36000" cy="252000"/>
            </a:xfrm>
            <a:prstGeom prst="rect">
              <a:avLst/>
            </a:prstGeom>
            <a:solidFill>
              <a:srgbClr val="193E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Calibri"/>
                <a:ea typeface="Calibri"/>
                <a:cs typeface="Calibri"/>
                <a:sym typeface="Calibri"/>
              </a:endParaRPr>
            </a:p>
          </p:txBody>
        </p:sp>
        <p:sp>
          <p:nvSpPr>
            <p:cNvPr id="72" name="Google Shape;72;p3"/>
            <p:cNvSpPr/>
            <p:nvPr/>
          </p:nvSpPr>
          <p:spPr>
            <a:xfrm>
              <a:off x="5160752" y="3641572"/>
              <a:ext cx="3400417" cy="21544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a:solidFill>
                    <a:schemeClr val="tx1">
                      <a:lumMod val="85000"/>
                      <a:lumOff val="15000"/>
                    </a:schemeClr>
                  </a:solidFill>
                </a:rPr>
                <a:t>4</a:t>
              </a:r>
              <a:r>
                <a:rPr lang="en-US" sz="1400">
                  <a:solidFill>
                    <a:schemeClr val="tx1">
                      <a:lumMod val="85000"/>
                      <a:lumOff val="15000"/>
                    </a:schemeClr>
                  </a:solidFill>
                  <a:latin typeface="Arial"/>
                  <a:ea typeface="Arial"/>
                  <a:cs typeface="Arial"/>
                  <a:sym typeface="Arial"/>
                </a:rPr>
                <a:t>.1 </a:t>
              </a:r>
              <a:r>
                <a:rPr lang="es-ES" sz="1400">
                  <a:solidFill>
                    <a:schemeClr val="tx1">
                      <a:lumMod val="85000"/>
                      <a:lumOff val="15000"/>
                    </a:schemeClr>
                  </a:solidFill>
                  <a:latin typeface="Arial"/>
                  <a:ea typeface="Arial"/>
                  <a:cs typeface="Arial"/>
                  <a:sym typeface="Arial"/>
                </a:rPr>
                <a:t>Métrica de éxito</a:t>
              </a:r>
              <a:endParaRPr>
                <a:solidFill>
                  <a:schemeClr val="tx1">
                    <a:lumMod val="85000"/>
                    <a:lumOff val="15000"/>
                  </a:schemeClr>
                </a:solidFill>
              </a:endParaRPr>
            </a:p>
          </p:txBody>
        </p:sp>
      </p:grpSp>
      <p:grpSp>
        <p:nvGrpSpPr>
          <p:cNvPr id="73" name="Google Shape;73;p3"/>
          <p:cNvGrpSpPr/>
          <p:nvPr/>
        </p:nvGrpSpPr>
        <p:grpSpPr>
          <a:xfrm>
            <a:off x="433822" y="2598723"/>
            <a:ext cx="4562841" cy="984976"/>
            <a:chOff x="4181256" y="3087483"/>
            <a:chExt cx="4379913" cy="984976"/>
          </a:xfrm>
        </p:grpSpPr>
        <p:sp>
          <p:nvSpPr>
            <p:cNvPr id="74" name="Google Shape;74;p3"/>
            <p:cNvSpPr/>
            <p:nvPr/>
          </p:nvSpPr>
          <p:spPr>
            <a:xfrm>
              <a:off x="4364136" y="3087483"/>
              <a:ext cx="4197033" cy="553998"/>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800">
                  <a:solidFill>
                    <a:srgbClr val="3F3F3F"/>
                  </a:solidFill>
                  <a:latin typeface="Arial"/>
                  <a:ea typeface="Arial"/>
                  <a:cs typeface="Arial"/>
                  <a:sym typeface="Arial"/>
                </a:rPr>
                <a:t>UNIDAD 5. </a:t>
              </a:r>
              <a:r>
                <a:rPr lang="en-US" sz="1800" err="1">
                  <a:solidFill>
                    <a:srgbClr val="3F3F3F"/>
                  </a:solidFill>
                </a:rPr>
                <a:t>Consideraciones</a:t>
              </a:r>
              <a:r>
                <a:rPr lang="en-US" sz="1800">
                  <a:solidFill>
                    <a:srgbClr val="3F3F3F"/>
                  </a:solidFill>
                </a:rPr>
                <a:t> y </a:t>
              </a:r>
              <a:r>
                <a:rPr lang="en-US" sz="1800" err="1">
                  <a:solidFill>
                    <a:srgbClr val="3F3F3F"/>
                  </a:solidFill>
                </a:rPr>
                <a:t>preguntas</a:t>
              </a:r>
              <a:r>
                <a:rPr lang="en-US" sz="1800">
                  <a:solidFill>
                    <a:srgbClr val="3F3F3F"/>
                  </a:solidFill>
                </a:rPr>
                <a:t> </a:t>
              </a:r>
              <a:r>
                <a:rPr lang="en-US" sz="1800" err="1">
                  <a:solidFill>
                    <a:srgbClr val="3F3F3F"/>
                  </a:solidFill>
                </a:rPr>
                <a:t>pendientes</a:t>
              </a:r>
              <a:endParaRPr/>
            </a:p>
          </p:txBody>
        </p:sp>
        <p:sp>
          <p:nvSpPr>
            <p:cNvPr id="75" name="Google Shape;75;p3"/>
            <p:cNvSpPr/>
            <p:nvPr/>
          </p:nvSpPr>
          <p:spPr>
            <a:xfrm>
              <a:off x="4181256" y="3224809"/>
              <a:ext cx="36000" cy="252000"/>
            </a:xfrm>
            <a:prstGeom prst="rect">
              <a:avLst/>
            </a:prstGeom>
            <a:solidFill>
              <a:srgbClr val="193E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Calibri"/>
                <a:ea typeface="Calibri"/>
                <a:cs typeface="Calibri"/>
                <a:sym typeface="Calibri"/>
              </a:endParaRPr>
            </a:p>
          </p:txBody>
        </p:sp>
        <p:sp>
          <p:nvSpPr>
            <p:cNvPr id="76" name="Google Shape;76;p3"/>
            <p:cNvSpPr/>
            <p:nvPr/>
          </p:nvSpPr>
          <p:spPr>
            <a:xfrm>
              <a:off x="5160752" y="3641572"/>
              <a:ext cx="3400417"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a:solidFill>
                    <a:schemeClr val="tx1">
                      <a:lumMod val="85000"/>
                      <a:lumOff val="15000"/>
                    </a:schemeClr>
                  </a:solidFill>
                </a:rPr>
                <a:t>5</a:t>
              </a:r>
              <a:r>
                <a:rPr lang="en-US" sz="1400">
                  <a:solidFill>
                    <a:schemeClr val="tx1">
                      <a:lumMod val="85000"/>
                      <a:lumOff val="15000"/>
                    </a:schemeClr>
                  </a:solidFill>
                  <a:latin typeface="Arial"/>
                  <a:ea typeface="Arial"/>
                  <a:cs typeface="Arial"/>
                  <a:sym typeface="Arial"/>
                </a:rPr>
                <a:t>.1 </a:t>
              </a:r>
              <a:r>
                <a:rPr lang="es-ES">
                  <a:solidFill>
                    <a:schemeClr val="tx1">
                      <a:lumMod val="85000"/>
                      <a:lumOff val="15000"/>
                    </a:schemeClr>
                  </a:solidFill>
                </a:rPr>
                <a:t>Preguntas importantes a responder antes de seguir desarrollando la idea</a:t>
              </a:r>
              <a:endParaRPr>
                <a:solidFill>
                  <a:schemeClr val="tx1">
                    <a:lumMod val="85000"/>
                    <a:lumOff val="15000"/>
                  </a:schemeClr>
                </a:solidFill>
              </a:endParaRPr>
            </a:p>
          </p:txBody>
        </p:sp>
      </p:grpSp>
      <p:grpSp>
        <p:nvGrpSpPr>
          <p:cNvPr id="77" name="Google Shape;77;p3"/>
          <p:cNvGrpSpPr/>
          <p:nvPr/>
        </p:nvGrpSpPr>
        <p:grpSpPr>
          <a:xfrm>
            <a:off x="528795" y="4309018"/>
            <a:ext cx="4379913" cy="632207"/>
            <a:chOff x="4181256" y="3224809"/>
            <a:chExt cx="4379913" cy="632207"/>
          </a:xfrm>
        </p:grpSpPr>
        <p:sp>
          <p:nvSpPr>
            <p:cNvPr id="78" name="Google Shape;78;p3"/>
            <p:cNvSpPr/>
            <p:nvPr/>
          </p:nvSpPr>
          <p:spPr>
            <a:xfrm>
              <a:off x="4364136" y="3225982"/>
              <a:ext cx="4197033" cy="276999"/>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800">
                  <a:solidFill>
                    <a:srgbClr val="3F3F3F"/>
                  </a:solidFill>
                  <a:latin typeface="Arial"/>
                  <a:ea typeface="Arial"/>
                  <a:cs typeface="Arial"/>
                  <a:sym typeface="Arial"/>
                </a:rPr>
                <a:t>UNIDAD 6. Conclusion</a:t>
              </a:r>
              <a:endParaRPr/>
            </a:p>
          </p:txBody>
        </p:sp>
        <p:sp>
          <p:nvSpPr>
            <p:cNvPr id="79" name="Google Shape;79;p3"/>
            <p:cNvSpPr/>
            <p:nvPr/>
          </p:nvSpPr>
          <p:spPr>
            <a:xfrm>
              <a:off x="4181256" y="3224809"/>
              <a:ext cx="36000" cy="252000"/>
            </a:xfrm>
            <a:prstGeom prst="rect">
              <a:avLst/>
            </a:prstGeom>
            <a:solidFill>
              <a:srgbClr val="193E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Calibri"/>
                <a:ea typeface="Calibri"/>
                <a:cs typeface="Calibri"/>
                <a:sym typeface="Calibri"/>
              </a:endParaRPr>
            </a:p>
          </p:txBody>
        </p:sp>
        <p:sp>
          <p:nvSpPr>
            <p:cNvPr id="80" name="Google Shape;80;p3"/>
            <p:cNvSpPr/>
            <p:nvPr/>
          </p:nvSpPr>
          <p:spPr>
            <a:xfrm>
              <a:off x="5160752" y="3641572"/>
              <a:ext cx="3400417" cy="21544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lang="es-ES"/>
            </a:p>
          </p:txBody>
        </p:sp>
      </p:grpSp>
      <p:pic>
        <p:nvPicPr>
          <p:cNvPr id="4" name="Imagem 9" descr="Imagem digital fictícia de personagem de jogo de vídeo game&#10;&#10;Descrição gerada automaticamente com confiança baixa">
            <a:extLst>
              <a:ext uri="{FF2B5EF4-FFF2-40B4-BE49-F238E27FC236}">
                <a16:creationId xmlns:a16="http://schemas.microsoft.com/office/drawing/2014/main" id="{838858D9-605C-5DC7-9D6C-320CA4606C94}"/>
              </a:ext>
            </a:extLst>
          </p:cNvPr>
          <p:cNvPicPr>
            <a:picLocks noChangeAspect="1"/>
          </p:cNvPicPr>
          <p:nvPr/>
        </p:nvPicPr>
        <p:blipFill>
          <a:blip r:embed="rId4"/>
          <a:stretch>
            <a:fillRect/>
          </a:stretch>
        </p:blipFill>
        <p:spPr>
          <a:xfrm>
            <a:off x="2309073" y="106723"/>
            <a:ext cx="590271" cy="590271"/>
          </a:xfrm>
          <a:prstGeom prst="rect">
            <a:avLst/>
          </a:prstGeom>
        </p:spPr>
      </p:pic>
    </p:spTree>
    <p:custDataLst>
      <p:tags r:id="rId1"/>
    </p:custDataLst>
    <p:extLst>
      <p:ext uri="{BB962C8B-B14F-4D97-AF65-F5344CB8AC3E}">
        <p14:creationId xmlns:p14="http://schemas.microsoft.com/office/powerpoint/2010/main" val="1200684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6F19EDB3-B9C8-A7FA-6286-5D4A45F1A94D}"/>
              </a:ext>
            </a:extLst>
          </p:cNvPr>
          <p:cNvPicPr>
            <a:picLocks noChangeAspect="1"/>
          </p:cNvPicPr>
          <p:nvPr/>
        </p:nvPicPr>
        <p:blipFill>
          <a:blip r:embed="rId2"/>
          <a:stretch>
            <a:fillRect/>
          </a:stretch>
        </p:blipFill>
        <p:spPr>
          <a:xfrm>
            <a:off x="-1" y="1310036"/>
            <a:ext cx="9902825" cy="5006024"/>
          </a:xfrm>
          <a:prstGeom prst="rect">
            <a:avLst/>
          </a:prstGeom>
        </p:spPr>
      </p:pic>
      <p:sp>
        <p:nvSpPr>
          <p:cNvPr id="10" name="Google Shape;68;p3">
            <a:extLst>
              <a:ext uri="{FF2B5EF4-FFF2-40B4-BE49-F238E27FC236}">
                <a16:creationId xmlns:a16="http://schemas.microsoft.com/office/drawing/2014/main" id="{10142F40-6485-5798-9975-2F1AE9A28929}"/>
              </a:ext>
            </a:extLst>
          </p:cNvPr>
          <p:cNvSpPr/>
          <p:nvPr/>
        </p:nvSpPr>
        <p:spPr>
          <a:xfrm>
            <a:off x="181323" y="292316"/>
            <a:ext cx="4648201"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err="1">
                <a:solidFill>
                  <a:schemeClr val="lt1"/>
                </a:solidFill>
                <a:latin typeface="Arial"/>
                <a:ea typeface="Arial"/>
                <a:cs typeface="Arial"/>
                <a:sym typeface="Arial"/>
              </a:rPr>
              <a:t>Nuestro</a:t>
            </a:r>
            <a:r>
              <a:rPr lang="en-US" sz="2800">
                <a:solidFill>
                  <a:schemeClr val="lt1"/>
                </a:solidFill>
                <a:latin typeface="Arial"/>
                <a:ea typeface="Arial"/>
                <a:cs typeface="Arial"/>
                <a:sym typeface="Arial"/>
              </a:rPr>
              <a:t> </a:t>
            </a:r>
            <a:r>
              <a:rPr lang="en-US" sz="2800" err="1">
                <a:solidFill>
                  <a:schemeClr val="lt1"/>
                </a:solidFill>
                <a:latin typeface="Arial"/>
                <a:ea typeface="Arial"/>
                <a:cs typeface="Arial"/>
                <a:sym typeface="Arial"/>
              </a:rPr>
              <a:t>Equipo</a:t>
            </a:r>
            <a:endParaRPr lang="en-US" sz="2800">
              <a:solidFill>
                <a:schemeClr val="lt1"/>
              </a:solidFill>
              <a:latin typeface="Arial"/>
              <a:ea typeface="Arial"/>
              <a:cs typeface="Arial"/>
              <a:sym typeface="Arial"/>
            </a:endParaRPr>
          </a:p>
        </p:txBody>
      </p:sp>
      <p:pic>
        <p:nvPicPr>
          <p:cNvPr id="11" name="Imagem 9" descr="Imagem digital fictícia de personagem de jogo de vídeo game&#10;&#10;Descrição gerada automaticamente com confiança baixa">
            <a:extLst>
              <a:ext uri="{FF2B5EF4-FFF2-40B4-BE49-F238E27FC236}">
                <a16:creationId xmlns:a16="http://schemas.microsoft.com/office/drawing/2014/main" id="{29EE380B-F5C1-5118-30A9-5578F0AB6C31}"/>
              </a:ext>
            </a:extLst>
          </p:cNvPr>
          <p:cNvPicPr>
            <a:picLocks noChangeAspect="1"/>
          </p:cNvPicPr>
          <p:nvPr/>
        </p:nvPicPr>
        <p:blipFill>
          <a:blip r:embed="rId3"/>
          <a:stretch>
            <a:fillRect/>
          </a:stretch>
        </p:blipFill>
        <p:spPr>
          <a:xfrm>
            <a:off x="2532855" y="112925"/>
            <a:ext cx="590271" cy="590271"/>
          </a:xfrm>
          <a:prstGeom prst="rect">
            <a:avLst/>
          </a:prstGeom>
        </p:spPr>
      </p:pic>
    </p:spTree>
    <p:extLst>
      <p:ext uri="{BB962C8B-B14F-4D97-AF65-F5344CB8AC3E}">
        <p14:creationId xmlns:p14="http://schemas.microsoft.com/office/powerpoint/2010/main" val="1628855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8" name="Google Shape;88;p4"/>
          <p:cNvSpPr txBox="1"/>
          <p:nvPr/>
        </p:nvSpPr>
        <p:spPr>
          <a:xfrm>
            <a:off x="449468" y="265079"/>
            <a:ext cx="854118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s-419" sz="2800">
                <a:solidFill>
                  <a:schemeClr val="lt1"/>
                </a:solidFill>
              </a:rPr>
              <a:t>Introducción</a:t>
            </a:r>
            <a:endParaRPr lang="es-419" sz="2800">
              <a:solidFill>
                <a:schemeClr val="lt1"/>
              </a:solidFill>
              <a:latin typeface="Arial"/>
              <a:ea typeface="Arial"/>
              <a:cs typeface="Arial"/>
              <a:sym typeface="Arial"/>
            </a:endParaRPr>
          </a:p>
        </p:txBody>
      </p:sp>
      <p:pic>
        <p:nvPicPr>
          <p:cNvPr id="1026" name="Picture 2" descr="Economía familiar - Qué es, definición y concepto | 2023 | Economipedia">
            <a:extLst>
              <a:ext uri="{FF2B5EF4-FFF2-40B4-BE49-F238E27FC236}">
                <a16:creationId xmlns:a16="http://schemas.microsoft.com/office/drawing/2014/main" id="{1EEFE729-415D-89B7-7008-E7ADFB5A1B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9344" y="2531189"/>
            <a:ext cx="6195879" cy="325627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85;p4">
            <a:extLst>
              <a:ext uri="{FF2B5EF4-FFF2-40B4-BE49-F238E27FC236}">
                <a16:creationId xmlns:a16="http://schemas.microsoft.com/office/drawing/2014/main" id="{015165D3-8877-5652-B613-65B8ACB487FC}"/>
              </a:ext>
            </a:extLst>
          </p:cNvPr>
          <p:cNvSpPr txBox="1">
            <a:spLocks/>
          </p:cNvSpPr>
          <p:nvPr/>
        </p:nvSpPr>
        <p:spPr>
          <a:xfrm>
            <a:off x="680762" y="4679401"/>
            <a:ext cx="2112099" cy="3693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C0C0C"/>
              </a:buClr>
              <a:buSzPts val="3200"/>
              <a:buFont typeface="Arial"/>
              <a:buNone/>
              <a:defRPr sz="3200" b="0" i="0" u="none" strike="noStrike" cap="none">
                <a:solidFill>
                  <a:srgbClr val="0C0C0C"/>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pPr>
              <a:buSzPts val="2400"/>
            </a:pPr>
            <a:r>
              <a:rPr lang="es-419" sz="2400"/>
              <a:t>Integrantes</a:t>
            </a:r>
          </a:p>
        </p:txBody>
      </p:sp>
      <p:sp>
        <p:nvSpPr>
          <p:cNvPr id="4" name="CaixaDeTexto 3">
            <a:extLst>
              <a:ext uri="{FF2B5EF4-FFF2-40B4-BE49-F238E27FC236}">
                <a16:creationId xmlns:a16="http://schemas.microsoft.com/office/drawing/2014/main" id="{0BE822D6-FE06-A66A-7042-73B4DC0F672A}"/>
              </a:ext>
            </a:extLst>
          </p:cNvPr>
          <p:cNvSpPr txBox="1"/>
          <p:nvPr/>
        </p:nvSpPr>
        <p:spPr>
          <a:xfrm>
            <a:off x="620103" y="5144837"/>
            <a:ext cx="2172758" cy="954107"/>
          </a:xfrm>
          <a:prstGeom prst="rect">
            <a:avLst/>
          </a:prstGeom>
          <a:noFill/>
        </p:spPr>
        <p:txBody>
          <a:bodyPr wrap="square" rtlCol="0">
            <a:spAutoFit/>
          </a:bodyPr>
          <a:lstStyle/>
          <a:p>
            <a:r>
              <a:rPr lang="en-US"/>
              <a:t>Steven Cisneros</a:t>
            </a:r>
          </a:p>
          <a:p>
            <a:r>
              <a:rPr lang="en-US"/>
              <a:t>Jorge Duarte</a:t>
            </a:r>
          </a:p>
          <a:p>
            <a:r>
              <a:rPr lang="en-US"/>
              <a:t>Andre Gomes</a:t>
            </a:r>
          </a:p>
          <a:p>
            <a:r>
              <a:rPr lang="en-US"/>
              <a:t>Alexandra Batista</a:t>
            </a:r>
            <a:endParaRPr lang="pt-BR"/>
          </a:p>
        </p:txBody>
      </p:sp>
      <p:sp>
        <p:nvSpPr>
          <p:cNvPr id="7" name="CuadroTexto 6">
            <a:extLst>
              <a:ext uri="{FF2B5EF4-FFF2-40B4-BE49-F238E27FC236}">
                <a16:creationId xmlns:a16="http://schemas.microsoft.com/office/drawing/2014/main" id="{43E9055E-4D29-A8D6-2EC0-D6F711EB9229}"/>
              </a:ext>
            </a:extLst>
          </p:cNvPr>
          <p:cNvSpPr txBox="1"/>
          <p:nvPr/>
        </p:nvSpPr>
        <p:spPr>
          <a:xfrm>
            <a:off x="620103" y="1361638"/>
            <a:ext cx="8541187" cy="1169551"/>
          </a:xfrm>
          <a:prstGeom prst="rect">
            <a:avLst/>
          </a:prstGeom>
          <a:noFill/>
        </p:spPr>
        <p:txBody>
          <a:bodyPr wrap="square">
            <a:spAutoFit/>
          </a:bodyPr>
          <a:lstStyle/>
          <a:p>
            <a:pPr algn="just"/>
            <a:r>
              <a:rPr lang="es-MX"/>
              <a:t> Según un estudio reciente por parte de WDR22-Foreword, La pandemia de COVID-19 ha causado una crisis económica sin precedentes y buscamos encontrar una solución para mejorar la situación de las empresas. En nuestra presentación, les mostraremos cómo nuestro proyecto de asistente de conversación inteligente para pedidos de comida puede ayudar a mejorar el proceso de realizar pedidos y generar un impacto positivo en la economía.</a:t>
            </a:r>
          </a:p>
        </p:txBody>
      </p:sp>
      <p:pic>
        <p:nvPicPr>
          <p:cNvPr id="10" name="Imagem 9" descr="Imagem digital fictícia de personagem de jogo de vídeo game&#10;&#10;Descrição gerada automaticamente com confiança baixa">
            <a:extLst>
              <a:ext uri="{FF2B5EF4-FFF2-40B4-BE49-F238E27FC236}">
                <a16:creationId xmlns:a16="http://schemas.microsoft.com/office/drawing/2014/main" id="{A7FED314-96C7-706B-BA9A-F833033F09DF}"/>
              </a:ext>
            </a:extLst>
          </p:cNvPr>
          <p:cNvPicPr>
            <a:picLocks noChangeAspect="1"/>
          </p:cNvPicPr>
          <p:nvPr/>
        </p:nvPicPr>
        <p:blipFill>
          <a:blip r:embed="rId5"/>
          <a:stretch>
            <a:fillRect/>
          </a:stretch>
        </p:blipFill>
        <p:spPr>
          <a:xfrm>
            <a:off x="2309073" y="106723"/>
            <a:ext cx="590271" cy="590271"/>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8" name="Google Shape;88;p4"/>
          <p:cNvSpPr txBox="1"/>
          <p:nvPr/>
        </p:nvSpPr>
        <p:spPr>
          <a:xfrm>
            <a:off x="449468" y="265079"/>
            <a:ext cx="854118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s-419" sz="2800">
                <a:solidFill>
                  <a:schemeClr val="bg1"/>
                </a:solidFill>
              </a:rPr>
              <a:t>Problema</a:t>
            </a:r>
            <a:endParaRPr lang="es-419" sz="2800">
              <a:solidFill>
                <a:schemeClr val="bg1"/>
              </a:solidFill>
              <a:latin typeface="Arial"/>
              <a:ea typeface="Arial"/>
              <a:cs typeface="Arial"/>
              <a:sym typeface="Arial"/>
            </a:endParaRPr>
          </a:p>
        </p:txBody>
      </p:sp>
      <p:sp>
        <p:nvSpPr>
          <p:cNvPr id="4" name="CuadroTexto 3">
            <a:extLst>
              <a:ext uri="{FF2B5EF4-FFF2-40B4-BE49-F238E27FC236}">
                <a16:creationId xmlns:a16="http://schemas.microsoft.com/office/drawing/2014/main" id="{A0CFB2AF-4C2D-EF87-E8A8-28168E8149AF}"/>
              </a:ext>
            </a:extLst>
          </p:cNvPr>
          <p:cNvSpPr txBox="1"/>
          <p:nvPr/>
        </p:nvSpPr>
        <p:spPr>
          <a:xfrm>
            <a:off x="592073" y="1248501"/>
            <a:ext cx="8606791" cy="1384995"/>
          </a:xfrm>
          <a:prstGeom prst="rect">
            <a:avLst/>
          </a:prstGeom>
          <a:noFill/>
        </p:spPr>
        <p:txBody>
          <a:bodyPr wrap="square" lIns="91440" tIns="45720" rIns="91440" bIns="45720" anchor="t">
            <a:spAutoFit/>
          </a:bodyPr>
          <a:lstStyle/>
          <a:p>
            <a:pPr algn="just"/>
            <a:r>
              <a:rPr lang="es-MX"/>
              <a:t>La pandemia de COVID-19 ha afectado significativamente la economía de las empresas en el sector de la alimentación, especialmente en los restaurantes. Un ejemplo de esto es el cómo McDonald's ha visto una disminución en las ventas debido a las restricciones de capacidad y cierres de locales. Además, el aumento de las compras en línea y la entrega a domicilio ha generado nuevos desafíos en la atención al cliente y el proceso de tomar pedidos para estos negocios. Esto ha llevado a una disminución en los ingresos y un aumento en los costos, generando una problemática económica para estas empresas.</a:t>
            </a:r>
            <a:endParaRPr lang="es-ES"/>
          </a:p>
        </p:txBody>
      </p:sp>
      <p:pic>
        <p:nvPicPr>
          <p:cNvPr id="11" name="Imagen 10">
            <a:extLst>
              <a:ext uri="{FF2B5EF4-FFF2-40B4-BE49-F238E27FC236}">
                <a16:creationId xmlns:a16="http://schemas.microsoft.com/office/drawing/2014/main" id="{AE009598-C6AB-D169-DC35-DB961FAEF1EB}"/>
              </a:ext>
            </a:extLst>
          </p:cNvPr>
          <p:cNvPicPr>
            <a:picLocks noChangeAspect="1"/>
          </p:cNvPicPr>
          <p:nvPr/>
        </p:nvPicPr>
        <p:blipFill>
          <a:blip r:embed="rId4"/>
          <a:stretch>
            <a:fillRect/>
          </a:stretch>
        </p:blipFill>
        <p:spPr>
          <a:xfrm>
            <a:off x="860948" y="2900696"/>
            <a:ext cx="3832262" cy="2647617"/>
          </a:xfrm>
          <a:prstGeom prst="rect">
            <a:avLst/>
          </a:prstGeom>
        </p:spPr>
      </p:pic>
      <p:sp>
        <p:nvSpPr>
          <p:cNvPr id="13" name="CuadroTexto 12">
            <a:extLst>
              <a:ext uri="{FF2B5EF4-FFF2-40B4-BE49-F238E27FC236}">
                <a16:creationId xmlns:a16="http://schemas.microsoft.com/office/drawing/2014/main" id="{5D4BF263-E93D-9100-8CC3-60ECABBA7CBA}"/>
              </a:ext>
            </a:extLst>
          </p:cNvPr>
          <p:cNvSpPr txBox="1"/>
          <p:nvPr/>
        </p:nvSpPr>
        <p:spPr>
          <a:xfrm>
            <a:off x="5181931" y="3532006"/>
            <a:ext cx="3400190" cy="1384995"/>
          </a:xfrm>
          <a:prstGeom prst="rect">
            <a:avLst/>
          </a:prstGeom>
          <a:noFill/>
        </p:spPr>
        <p:txBody>
          <a:bodyPr wrap="square">
            <a:spAutoFit/>
          </a:bodyPr>
          <a:lstStyle/>
          <a:p>
            <a:r>
              <a:rPr lang="es-MX"/>
              <a:t>"2020 será recordado como uno de los momentos más complicados pero inspiradores de la larga historia de McDonald's", dijo el principal ejecutivo, Chris </a:t>
            </a:r>
            <a:r>
              <a:rPr lang="es-MX" err="1"/>
              <a:t>Kempczinski</a:t>
            </a:r>
            <a:r>
              <a:rPr lang="es-MX"/>
              <a:t>, quien destacó la "resiliencia" de la firma</a:t>
            </a:r>
          </a:p>
        </p:txBody>
      </p:sp>
      <p:sp>
        <p:nvSpPr>
          <p:cNvPr id="15" name="CuadroTexto 14">
            <a:extLst>
              <a:ext uri="{FF2B5EF4-FFF2-40B4-BE49-F238E27FC236}">
                <a16:creationId xmlns:a16="http://schemas.microsoft.com/office/drawing/2014/main" id="{F70D2CAA-40F2-9541-CFF2-2CD477B517E0}"/>
              </a:ext>
            </a:extLst>
          </p:cNvPr>
          <p:cNvSpPr txBox="1"/>
          <p:nvPr/>
        </p:nvSpPr>
        <p:spPr>
          <a:xfrm>
            <a:off x="681228" y="5519777"/>
            <a:ext cx="4887468" cy="646331"/>
          </a:xfrm>
          <a:prstGeom prst="rect">
            <a:avLst/>
          </a:prstGeom>
          <a:noFill/>
        </p:spPr>
        <p:txBody>
          <a:bodyPr wrap="square">
            <a:spAutoFit/>
          </a:bodyPr>
          <a:lstStyle/>
          <a:p>
            <a:r>
              <a:rPr lang="en-US" sz="1200">
                <a:latin typeface="Söhne"/>
              </a:rPr>
              <a:t>Segun </a:t>
            </a:r>
            <a:r>
              <a:rPr lang="en-US" sz="1200" err="1">
                <a:latin typeface="Söhne"/>
              </a:rPr>
              <a:t>noticias</a:t>
            </a:r>
            <a:r>
              <a:rPr lang="en-US" sz="1200">
                <a:latin typeface="Söhne"/>
              </a:rPr>
              <a:t> de Panamá America la </a:t>
            </a:r>
            <a:r>
              <a:rPr lang="en-US" sz="1200" err="1">
                <a:latin typeface="Söhne"/>
              </a:rPr>
              <a:t>compañía</a:t>
            </a:r>
            <a:r>
              <a:rPr lang="en-US" sz="1200">
                <a:latin typeface="Söhne"/>
              </a:rPr>
              <a:t> </a:t>
            </a:r>
            <a:r>
              <a:rPr lang="en-US" sz="1200" err="1">
                <a:latin typeface="Söhne"/>
              </a:rPr>
              <a:t>informó</a:t>
            </a:r>
            <a:r>
              <a:rPr lang="en-US" sz="1200">
                <a:latin typeface="Söhne"/>
              </a:rPr>
              <a:t> </a:t>
            </a:r>
            <a:r>
              <a:rPr lang="en-US" sz="1200" err="1">
                <a:latin typeface="Söhne"/>
              </a:rPr>
              <a:t>una</a:t>
            </a:r>
            <a:r>
              <a:rPr lang="en-US" sz="1200">
                <a:latin typeface="Söhne"/>
              </a:rPr>
              <a:t> </a:t>
            </a:r>
            <a:r>
              <a:rPr lang="en-US" sz="1200" err="1">
                <a:latin typeface="Söhne"/>
              </a:rPr>
              <a:t>disminución</a:t>
            </a:r>
            <a:r>
              <a:rPr lang="en-US" sz="1200">
                <a:latin typeface="Söhne"/>
              </a:rPr>
              <a:t> del 21% </a:t>
            </a:r>
            <a:r>
              <a:rPr lang="en-US" sz="1200" err="1">
                <a:latin typeface="Söhne"/>
              </a:rPr>
              <a:t>en</a:t>
            </a:r>
            <a:r>
              <a:rPr lang="en-US" sz="1200">
                <a:latin typeface="Söhne"/>
              </a:rPr>
              <a:t> las </a:t>
            </a:r>
            <a:r>
              <a:rPr lang="en-US" sz="1200" err="1">
                <a:latin typeface="Söhne"/>
              </a:rPr>
              <a:t>ventas</a:t>
            </a:r>
            <a:r>
              <a:rPr lang="en-US" sz="1200">
                <a:latin typeface="Söhne"/>
              </a:rPr>
              <a:t> </a:t>
            </a:r>
            <a:r>
              <a:rPr lang="en-US" sz="1200" err="1">
                <a:latin typeface="Söhne"/>
              </a:rPr>
              <a:t>globales</a:t>
            </a:r>
            <a:r>
              <a:rPr lang="en-US" sz="1200">
                <a:latin typeface="Söhne"/>
              </a:rPr>
              <a:t> </a:t>
            </a:r>
            <a:r>
              <a:rPr lang="en-US" sz="1200" err="1">
                <a:latin typeface="Söhne"/>
              </a:rPr>
              <a:t>debido</a:t>
            </a:r>
            <a:r>
              <a:rPr lang="en-US" sz="1200">
                <a:latin typeface="Söhne"/>
              </a:rPr>
              <a:t> al </a:t>
            </a:r>
            <a:r>
              <a:rPr lang="en-US" sz="1200" err="1">
                <a:latin typeface="Söhne"/>
              </a:rPr>
              <a:t>cierre</a:t>
            </a:r>
            <a:r>
              <a:rPr lang="en-US" sz="1200">
                <a:latin typeface="Söhne"/>
              </a:rPr>
              <a:t> temporal de </a:t>
            </a:r>
            <a:r>
              <a:rPr lang="en-US" sz="1200" err="1">
                <a:latin typeface="Söhne"/>
              </a:rPr>
              <a:t>muchos</a:t>
            </a:r>
            <a:r>
              <a:rPr lang="en-US" sz="1200">
                <a:latin typeface="Söhne"/>
              </a:rPr>
              <a:t> de sus </a:t>
            </a:r>
            <a:r>
              <a:rPr lang="en-US" sz="1200" err="1">
                <a:latin typeface="Söhne"/>
              </a:rPr>
              <a:t>restaurantes</a:t>
            </a:r>
            <a:r>
              <a:rPr lang="en-US" sz="1200">
                <a:latin typeface="Söhne"/>
              </a:rPr>
              <a:t>.</a:t>
            </a:r>
            <a:endParaRPr lang="es-MX" sz="1200"/>
          </a:p>
        </p:txBody>
      </p:sp>
      <p:pic>
        <p:nvPicPr>
          <p:cNvPr id="16" name="Imagem 9" descr="Imagem digital fictícia de personagem de jogo de vídeo game&#10;&#10;Descrição gerada automaticamente com confiança baixa">
            <a:extLst>
              <a:ext uri="{FF2B5EF4-FFF2-40B4-BE49-F238E27FC236}">
                <a16:creationId xmlns:a16="http://schemas.microsoft.com/office/drawing/2014/main" id="{8736E485-F8DF-EE02-9CB9-1906A821E496}"/>
              </a:ext>
            </a:extLst>
          </p:cNvPr>
          <p:cNvPicPr>
            <a:picLocks noChangeAspect="1"/>
          </p:cNvPicPr>
          <p:nvPr/>
        </p:nvPicPr>
        <p:blipFill>
          <a:blip r:embed="rId5"/>
          <a:stretch>
            <a:fillRect/>
          </a:stretch>
        </p:blipFill>
        <p:spPr>
          <a:xfrm>
            <a:off x="1906737" y="101621"/>
            <a:ext cx="590271" cy="590271"/>
          </a:xfrm>
          <a:prstGeom prst="rect">
            <a:avLst/>
          </a:prstGeom>
        </p:spPr>
      </p:pic>
    </p:spTree>
    <p:custDataLst>
      <p:tags r:id="rId1"/>
    </p:custDataLst>
    <p:extLst>
      <p:ext uri="{BB962C8B-B14F-4D97-AF65-F5344CB8AC3E}">
        <p14:creationId xmlns:p14="http://schemas.microsoft.com/office/powerpoint/2010/main" val="483508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CCA0416-8E5D-155B-DBC7-70178BA5B2E9}"/>
              </a:ext>
            </a:extLst>
          </p:cNvPr>
          <p:cNvSpPr>
            <a:spLocks noGrp="1"/>
          </p:cNvSpPr>
          <p:nvPr>
            <p:ph type="body" idx="1"/>
          </p:nvPr>
        </p:nvSpPr>
        <p:spPr>
          <a:xfrm>
            <a:off x="77310" y="267811"/>
            <a:ext cx="8663357" cy="276871"/>
          </a:xfrm>
        </p:spPr>
        <p:txBody>
          <a:bodyPr/>
          <a:lstStyle/>
          <a:p>
            <a:r>
              <a:rPr lang="es-MX"/>
              <a:t>Descripción del Problema</a:t>
            </a:r>
          </a:p>
        </p:txBody>
      </p:sp>
      <p:sp>
        <p:nvSpPr>
          <p:cNvPr id="12" name="CuadroTexto 11">
            <a:extLst>
              <a:ext uri="{FF2B5EF4-FFF2-40B4-BE49-F238E27FC236}">
                <a16:creationId xmlns:a16="http://schemas.microsoft.com/office/drawing/2014/main" id="{EF7B9DBC-F474-7E40-F690-0EE34607867B}"/>
              </a:ext>
            </a:extLst>
          </p:cNvPr>
          <p:cNvSpPr txBox="1"/>
          <p:nvPr/>
        </p:nvSpPr>
        <p:spPr>
          <a:xfrm>
            <a:off x="449467" y="1417409"/>
            <a:ext cx="8291200" cy="1169551"/>
          </a:xfrm>
          <a:prstGeom prst="rect">
            <a:avLst/>
          </a:prstGeom>
          <a:noFill/>
        </p:spPr>
        <p:txBody>
          <a:bodyPr wrap="square">
            <a:spAutoFit/>
          </a:bodyPr>
          <a:lstStyle/>
          <a:p>
            <a:r>
              <a:rPr lang="es-MX"/>
              <a:t>La falta de eficiencia en el servicio al cliente y el tiempo consumido en tomar pedidos pueden afectar negativamente el rendimiento financiero de una empresa, especialmente a aquellas que dependen del comercio en persona. Muchas de estas empresas se han visto obligadas a cerrar sus puertas o a reducir significativamente su capacidad de operar debido a las restricciones de distanciamiento social. Además, los clientes pueden experimentar una experiencia de servicio insatisfactoria.</a:t>
            </a:r>
          </a:p>
        </p:txBody>
      </p:sp>
      <p:pic>
        <p:nvPicPr>
          <p:cNvPr id="21" name="Picture 4" descr="Mau atendimento por empresas dá indenização na justiça a consumidor | A  Gazeta">
            <a:extLst>
              <a:ext uri="{FF2B5EF4-FFF2-40B4-BE49-F238E27FC236}">
                <a16:creationId xmlns:a16="http://schemas.microsoft.com/office/drawing/2014/main" id="{7784B8B5-9B82-7A5C-A65C-887CF1696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74" y="2806112"/>
            <a:ext cx="3351593" cy="330957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Qué es la gestión de problemas según ITIL®?? | Guía completa sobre la  gestión de problemas ITIL 4? - ManageEngine ServiceDesk Plus">
            <a:extLst>
              <a:ext uri="{FF2B5EF4-FFF2-40B4-BE49-F238E27FC236}">
                <a16:creationId xmlns:a16="http://schemas.microsoft.com/office/drawing/2014/main" id="{C71916B0-305D-8E87-5E6A-8BE10E85F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1412" y="2752068"/>
            <a:ext cx="3037946" cy="3037946"/>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m 9" descr="Imagem digital fictícia de personagem de jogo de vídeo game&#10;&#10;Descrição gerada automaticamente com confiança baixa">
            <a:extLst>
              <a:ext uri="{FF2B5EF4-FFF2-40B4-BE49-F238E27FC236}">
                <a16:creationId xmlns:a16="http://schemas.microsoft.com/office/drawing/2014/main" id="{CA82F586-EE80-2AFD-A3A6-022B7133C23C}"/>
              </a:ext>
            </a:extLst>
          </p:cNvPr>
          <p:cNvPicPr>
            <a:picLocks noChangeAspect="1"/>
          </p:cNvPicPr>
          <p:nvPr/>
        </p:nvPicPr>
        <p:blipFill>
          <a:blip r:embed="rId4"/>
          <a:stretch>
            <a:fillRect/>
          </a:stretch>
        </p:blipFill>
        <p:spPr>
          <a:xfrm>
            <a:off x="2830281" y="0"/>
            <a:ext cx="590271" cy="590271"/>
          </a:xfrm>
          <a:prstGeom prst="rect">
            <a:avLst/>
          </a:prstGeom>
        </p:spPr>
      </p:pic>
    </p:spTree>
    <p:extLst>
      <p:ext uri="{BB962C8B-B14F-4D97-AF65-F5344CB8AC3E}">
        <p14:creationId xmlns:p14="http://schemas.microsoft.com/office/powerpoint/2010/main" val="1399101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84"/>
        <p:cNvGrpSpPr/>
        <p:nvPr/>
      </p:nvGrpSpPr>
      <p:grpSpPr>
        <a:xfrm>
          <a:off x="0" y="0"/>
          <a:ext cx="0" cy="0"/>
          <a:chOff x="0" y="0"/>
          <a:chExt cx="0" cy="0"/>
        </a:xfrm>
      </p:grpSpPr>
      <p:pic>
        <p:nvPicPr>
          <p:cNvPr id="7" name="Mc Droid - Google Chrome 2023-01-20 23-43-41">
            <a:hlinkClick r:id="" action="ppaction://media"/>
            <a:extLst>
              <a:ext uri="{FF2B5EF4-FFF2-40B4-BE49-F238E27FC236}">
                <a16:creationId xmlns:a16="http://schemas.microsoft.com/office/drawing/2014/main" id="{D14C0109-7EFC-93A7-797E-20182D10BF01}"/>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6"/>
          <a:srcRect t="3779"/>
          <a:stretch/>
        </p:blipFill>
        <p:spPr>
          <a:xfrm>
            <a:off x="732239" y="2377440"/>
            <a:ext cx="8280121" cy="39259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6" name="Google Shape;86;p4"/>
          <p:cNvSpPr txBox="1">
            <a:spLocks noGrp="1"/>
          </p:cNvSpPr>
          <p:nvPr>
            <p:ph type="body" idx="5"/>
          </p:nvPr>
        </p:nvSpPr>
        <p:spPr>
          <a:xfrm>
            <a:off x="631977" y="1170943"/>
            <a:ext cx="8176168" cy="914400"/>
          </a:xfrm>
          <a:prstGeom prst="rect">
            <a:avLst/>
          </a:prstGeom>
          <a:noFill/>
          <a:ln>
            <a:noFill/>
          </a:ln>
        </p:spPr>
        <p:txBody>
          <a:bodyPr spcFirstLastPara="1" wrap="square" lIns="0" tIns="0" rIns="0" bIns="0" anchor="t" anchorCtr="0">
            <a:noAutofit/>
          </a:bodyPr>
          <a:lstStyle/>
          <a:p>
            <a:pPr marL="177165" indent="-177165">
              <a:spcBef>
                <a:spcPts val="0"/>
              </a:spcBef>
            </a:pPr>
            <a:r>
              <a:rPr lang="es-MX" dirty="0"/>
              <a:t>La solución es implementar un sistema de comprensión de lenguaje natural basado en IA, como MC DROID, para mejorar la eficiencia en el proceso de tomar pedidos y hacer los arreglos necesarios en restaurantes, especialmente en el contexto actual de la pandemia y la recuperación económica postpandemia.</a:t>
            </a:r>
            <a:endParaRPr lang="es-419" dirty="0"/>
          </a:p>
        </p:txBody>
      </p:sp>
      <p:sp>
        <p:nvSpPr>
          <p:cNvPr id="88" name="Google Shape;88;p4"/>
          <p:cNvSpPr txBox="1"/>
          <p:nvPr/>
        </p:nvSpPr>
        <p:spPr>
          <a:xfrm>
            <a:off x="449468" y="265079"/>
            <a:ext cx="8541187" cy="4308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s-419" sz="2800">
                <a:solidFill>
                  <a:schemeClr val="bg1"/>
                </a:solidFill>
              </a:rPr>
              <a:t>Solución</a:t>
            </a:r>
            <a:endParaRPr lang="es-419" sz="2800">
              <a:solidFill>
                <a:schemeClr val="bg1"/>
              </a:solidFill>
              <a:latin typeface="Arial"/>
              <a:ea typeface="Arial"/>
              <a:cs typeface="Arial"/>
              <a:sym typeface="Arial"/>
            </a:endParaRPr>
          </a:p>
        </p:txBody>
      </p:sp>
      <p:pic>
        <p:nvPicPr>
          <p:cNvPr id="8" name="Imagem 9" descr="Imagem digital fictícia de personagem de jogo de vídeo game&#10;&#10;Descrição gerada automaticamente com confiança baixa">
            <a:extLst>
              <a:ext uri="{FF2B5EF4-FFF2-40B4-BE49-F238E27FC236}">
                <a16:creationId xmlns:a16="http://schemas.microsoft.com/office/drawing/2014/main" id="{F035E65C-B992-CB25-7809-1974CC61D773}"/>
              </a:ext>
            </a:extLst>
          </p:cNvPr>
          <p:cNvPicPr>
            <a:picLocks noChangeAspect="1"/>
          </p:cNvPicPr>
          <p:nvPr/>
        </p:nvPicPr>
        <p:blipFill>
          <a:blip r:embed="rId7"/>
          <a:stretch>
            <a:fillRect/>
          </a:stretch>
        </p:blipFill>
        <p:spPr>
          <a:xfrm>
            <a:off x="1760433" y="105695"/>
            <a:ext cx="590271" cy="590271"/>
          </a:xfrm>
          <a:prstGeom prst="rect">
            <a:avLst/>
          </a:prstGeom>
        </p:spPr>
      </p:pic>
    </p:spTree>
    <p:custDataLst>
      <p:tags r:id="rId1"/>
    </p:custDataLst>
    <p:extLst>
      <p:ext uri="{BB962C8B-B14F-4D97-AF65-F5344CB8AC3E}">
        <p14:creationId xmlns:p14="http://schemas.microsoft.com/office/powerpoint/2010/main" val="302642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45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COURSE_TITLE" val="PLANTILLA PARA PRESENTACION DEL PROYECTO"/>
  <p:tag name="ISPRING_CURRENT_PLAYER_ID" val="universal"/>
  <p:tag name="ISPRING_PLAYERS_CUSTOMIZATION_2" val="UEsDBBQAAgAIAEaLslTuA81MSQMAAOMJAAAUAAAAdW5pdmVyc2FsL3BsYXllci54bWytVslu2zAQPTtA/kHgPaIdd0kCKUFbwOihLQK4282gpbHEWiJVkorifH1H1K7IbgPUgA1pOO9xlsehvbvHNHEeQGkuhU8W7pw4IAIZchH55NvX1cUVubs9P/OyhB1AOTz0SS54CWAJcULQgeKZQfA9M7FPegYXmYmTKS4VNwefLOfI3e60vCTnZzN0EdonsTHZDaVFUbhcI0JEWiZ5SaLdQKY0U6BBGFC0CoM4DfbG/B2N31QKag4Z6B4yMy/fuCZpOR41H5AUS1eqiF7O5wv68/OndRBDyi640IaJAIiDlZzZUm5ZsP8swzwBXdpmXhXkGowpg7C2mWdu+OJKOFoFPqkcNilozSLQbiIiQlu/hrMhqDCNdcNEuBHsgUeszG2jay/boo5Ex1KZIDc1eg+HrWQq3LT2nr9HJyL2dgnTcc2nB7lY/j2vk7F+m/J9MhabUb5NuI5xqQ/prNNJ0OGuXmprbGX7rZHtqmQijoLfOVcQ2tfv7QmYL0i1YStzG6eriwAX8GnFAiPV4QPCULq1bNxWKW6lFNeCWg633X3dUZAm2x0wkytoSjXzHngI8gtTyvbr1qgcPDoy1lg6BHu0SrluUtcQLzZp8vofelP6jVrzS0txqjcW8j9a8xGJ2qpwEcLjiqOPgRSragDLXdpckyVuuWcXk863ae84DUzdWcC2/MIRYJiKAE9/yAyjnZ0eg4JiGl2CXI2wvYWj4JhHcYJfM8kwXj1KkzK1n2ToLRwFJzLYT0Bb81HgVskCM9R5luEIeF685+ttR+i4JSNltnL06MRA9IJcG5nyJ6v1waQ0N1bUJ87v+Zlz7NOA3mW8hbydn0KMZsEgrmYy7E4R4GR44FCsBzwXtdXNcIxPTPvyaTTiS9N9OWWa+VwaNlllGU9yMHlWeTUnOc9GPiHsWJ6YD/2EhteHhY4Snr45prh+4FmVxZo/gVPwsPxzsFhiqZ0YSr375M3VsseAWsTZONjemo7tuJOiqYPrUvtW/dp2NHdUrZVKZsck5dW9qDDVPHiPcoyUzEU4EoBtWE2vE5zI7xQwJ4EdZrS4xOMhM5+8woc65+vX113KbxfXDdbGdV9tXMXyggupDriTH60PUpuIV881fPwDUEsDBBQAAgAIAEcEnFXFi7zedQYAACQZAAAdAAAAdW5pdmVyc2FsL2NvbW1vbl9tZXNzYWdlcy5sbmetWW1v2zYQ/l6g/4EwEGAD2rQd0GAYEhe0zNhCZFGV6LjZMAiMRdtEJNHTi5Ps037Nfth+yY6U7Nh9gSQnQBNEcu+54/G55470+aeHJEYbkeVSpRe9D6fve0ikcxXJdHnRm7LLt7/2UF7wNOKxSsVFL1U99Kn/+tV5zNNlyZcC/n79CqHzROQ5POZ9/fT0jGR00fMGIbYsEgT2wCEh9m0cOnhAnHCArauQ0XBARrbb648UKuDfSqBbsZRpCkEgtTAv8lhG4vxdjdrNCWWMTkIPu8Tp9QeqKFSCBjw7Ds3F1/YIM5u64WAKwG7Q67t8I5e8gBSi2xLg0/w47IAwZrsjQMTzORjIWxnL4hEFoiggF8eiOvaQ9PrB8Rlk1Numj6l119xNhzaFtPl+lTUDCSssI6lQyrPMJK4DoOfgG+KHgUUAVENTFgZTz6M+I0OIENiSqVi8Xcf8EckcpapAebleq6wQEZKp4RM/SHCiOqUmuLLdELyb5dWvbcdmN+GE6lSzMksRkOHFnLjUn2DnAH2xeAF4zycBcRlk0xtTRnt9LxO5SAuRofVKFaoLnmZZ6Ib0MrTo1GU14dDJ5ykJzMa708mA+Ce6ok8YZbCe7UfBSQdH1+DnO3y6BmfH8WmGIQET7F9VObF8Ai+G4cxm417fygTXtLmXxQrJYJ1pTRIbHpdVvdfS2eRuK3TY82rZ2MY94PO7JmuLTqD8bkKHjkAr7RGEpZI1Tx+Ro5bqp1/Ozh4+fDz7uRNMAIRyDoGQQfr4vgWQy3zqVJoQuuQL7Lb+3c2OTplju0Do+o9u1kDda+Ar/G60m/o+kLxmqB0YwdC5cIgRjBtVohXfCN17NlLcG32AIpBZ3Xb0B3MFL9KyscKGdIKBRFBXzLctTVAoBJVlj28q2SmLlcrAXY4imfPbGKilfWpW6c/XVf1V3FJaqkDAIpVwmZ42u565DsVDQ7IJsBuPtFrsFgVIB/CG0htdNm/AxX0aKx6hRSYAkAaIr9exnFf/c8t7DxS1MQofz6CHAdmpE4B+Dbdven2SRmiYcb3Yjig+DogPABnPRXaEbWi4bswRjuNuCGN7NHbgh+kQxnK5iuGn6BqHR4AJnmhUilqOcRDMqD/USdNqzNGa5/m9yqIDlu7vZxOw7VoUCsFie+C6V+6AgR8SRr8sE/OiGQyixIbfdV3BUoGAITNioEsqKfMCyiZZx6IQJlqpl8Ln1ZwkFgrqKxYwOhnug3dTbI00d/DUtcbhgO0k1OFlOl+1tIPi/G597FdDCTTZ53xjTDUajJpfQF1ADGkXC3oFGnjVxeKGwIwIv5ps9oZV0L2tKG1Fb861xsSP9SCh2bSRqszhjU4JSJPZkfy0m5uAQF93mY2dH2hrhbqdxJZyIyCOLBJZoyOQe4sMdVF9ntq/h5fYdkyn/pp6MPjpqY9HG57O9WlizvWePsJnkYzMZ5r2xv9fpfwb8aKW+pO6S7hD8uWkazwHjeUHFcGLQiTrosm1Tlgd/jFR6BL/YQhtln6c/91M/iI78zTFg2A8b3sODgtNW3QgWk1BPDNR7TfrhQOp534C44pujTBhxO2txtrtwKa6HzafOp7sbPfy4JBhpwvV3tqlNYCr0LEYwRhSbCIPYNBJoAe1tzUnj/3wzZmjvf2MDAKbQc+ZidtcFo2eTTW37q6mmI9vq3sT60GrYTZzyMEVB0DGMoH4oxaY0wnZZqBqEAcrmakyjkzxx/LONAnIbZmIb2fhRaYS8zbm+Vawqib16TlRVIvzK6deh2lqV8Ct9+epfo/fpIBgH2YYC7uWHnwsXexxSyOoHp0JhwXbuQnKKOHFfAW9eKHKNGoJVJ2/huQSA1i95EDwrHkEqwG+CqN6i+q3v3UC0eMcSCjZgf3hqkLkf3YG0cvYYVQ3F4V4KJqBpgNDoiCkl5cwxi0WTRYMDw5DNg9trOpz8tau5bGZ2UD+FzmP8mpqSVQCr06b/TJ9WWfIghnD1ngC5ReYalNlBhNnF4Qt3Sw69eE8VxeuBUAwPTBZxAKRB67LrQuqvvUBYTYntF5/wrM7UHWmVNwpNrOBupyKbmt6ugApi1imnSJ/Xk/VC2a2F+Lh0NwGQSbhsH9XjRARnDbn9bVQrJatwawxdqFpfIUnIll0BfQJ2d326BsNc3vgKK6/lfjvn3+b7KsbwlqSQfaq5yfR23zbtndPufk+4/zd3tcb/wNQSwMEFAACAAgARwScVR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BHBJxVpWuPVJsDAADbEAAAJwAAAHVuaXZlcnNhbC9mbGFzaF9wdWJsaXNoaW5nX3NldHRpbmdzLnhtbO1YUW/bNhB+968gNPQxVtKmaxfIDjpbxowmthFpXfMU0OLZIkKRGknZdZ/2a/bD9kt2FG3HXpJOaZMtwPZg2Drefffx7ngnOjr9VAiyAG24kp3gqH0YEJCZYlzOO8HP6eDgbUCMpZJRoSR0AqkCctptRWU1FdzkCViLqoYgjDQnpe0EubXlSRgul8s2N6V2q0pUFvFNO1NFWGowIC3osBR0hV92VYIJ1ggNAPBTKLk267ZahEQe6VyxSgDhDJlL7jZFxUBQkwehV5vS7HquVSVZTwmliZ5PO8F3vbh/1H+10fFQfV6AdDExXRQ6sT2hjHHHgoqEfwaSA5/nSPfNcUCWnNm8E7w8diioHd5GqbH91qlD6SmMgbRr+AIsZdRS/+j9WfhkzUbgRWwlacGzFFeI238n6KdXP11O4ouz4ej9VToen6XDiSdR24T7OFG47yhCQqrSGWz9RNRamuXIG21mVBiIwl3RRo27DNLM8gXGBP5Cc1YJkVRlqbTtWl1BTWNXuKV3D0w0U3Jv7+6ZTJXA1NaksEqLKbARLWAn2ck1lwPUPArIDOMkVp1gXIIkCZVYYNxSwbMtgKmmxnJbF9Zgrf1OcyoI4uEJAHKeBDcU/M6ynGoDu9Q2K8alNev+oirByEpVRPBrIFYRDHFV4K8cyG7+yUyropZihVpiBEePCw5LYKd1vNaA9zm6RBdFhZZ4HEoB1nv4teKfyRRmSiMu0AUeHpRz4/HbDwIuqTE3oHTD8UVyNuzHV8NRP/74wm2QsgWV2QPBsaagKO2T4NMVkcpu7DAcGa0M1ElhnNVrTfbW/vo0bMsa8/xI2djD10rAgesxj57rG2Sk/pgJv4f/I3p5SNr/jkBjrzld1KfcndwaGc83x4R4TFzIsB9xue6BDQAzKpGTWBGaYVs2rmcsuKoMSnx38NDm6xl6e6zR+mmOvRM9aga6EeTh0ctXx6+/f/P2h5N2+Mdvvx980Wg9sCaCOnd+YvW+OLJu2Q6ULly3YDv2w1EaX7zrpcMPw/TyKo0/pvsANafbvToK3Ry5e6y4OfVsp8rkIv7QJDkjjESjuoiTRnDjJlrj9020LvwYnOyMwEYUsK/N/cDEziZ4wbESnqxO/6Fa++ZXGF+sT1Nrzzlw33pI/6txe97vzE8UuSQ+H/44Puv/f2b/rQj6p+3dc++yGYV33obdSsElLzCs7j1le4Xuvj4+xOvrnUutFqLt/yHRbf0JUEsDBBQAAgAIAEcEnFXLjwJ9ggMAAOUMAAAhAAAAdW5pdmVyc2FsL2ZsYXNoX3NraW5fc2V0dGluZ3MueG1slVdtT9swEP7Or6i673QUtg4pVOobEloHaDC+O821terYke2Udb9+55c0dpvQQoSE757nfG++E4naUN7ZglRU8Ltuvzu86HSSRSklcP0KecGIhk5KFDxkd937P/N5t+cgggn5AlpTvlJGUsk6FIFpqbXglwvBNdq55ELmhHWHX+7tT9KzyFMsgW6dy1mSBdTXfOv/GE/Povg7bsaD6eS2jbAQeUH4bi5W4jIli81KipJnxrVr87XR1rsCJKN8c9IjRpV+0JBHPs2uZv1Z/zxKIUEpMC7dTkf90feTLEZSYPvoBzc/bkZncuqrPi7MAW1LFdWWNugPrgc3bbSCrCBO8mQ2vZpet+M5Wo+r8qFfjqDhrz4ZOTb/DuSnjIuiLD7TI4UUK5PQA87AfCc5TJAMnx8SprfmO0kwAZmLTjakYjTDMgiZuVb8ar42cFsu/Z/hkEjM25aCPZsiHEwP0yEpg6GWJSS96uR0ai3en0qNjwmGS8IUAkJRDXrGCJ9JqSJYLayBv+Gd8ixEeUkNeROszGHiPA6RsaImTCZjO1pC7F4W+Chh64Uu1gNhjXzEzB4hA2GNfDEFe+JsdwQ/1DhO1RJj4usZFMB7H1UA1cAJHjNvujpVWnPV3Lx0FdztBRUmFxkMbWu90hxM5ZKelTmfekdOJZxs6Ypo3E2/DC7d2WhU0jtQ+G5r7q1EU82gqeUWopQKnUH1Wxx8g8ZR3PJQIz2Hpa7QsbCuitkYYTPY88XJZFeX7BPnzh2NC+WumxO5AfkqBFPdjufhI8Sku9V8zDAjGxcqyAe+FGdyuNAQ2rd+toGFe4fnwonWZLHO0aW2CPYpdZVtLmDir22qLC/zFOQMG4JC1ZGxzOHWdLVm+KvfKLxDFhNalI6p12iOE7pv+EDgOwCIXKyr5+AOTpOXTFMGW2BeGwhswG2RJQrbvyle011xTwaSsxrSD6G6UaIJGikaCG/ol4jHWag4o+c1SZWNLBop1YSvLUczv5qTplnDEWnPvpMiw6hvyiDWKkonKbV40URqb7Q++9jJFkac5nYCoSK4vkHjOEyIwqfFKqs0HMlrF8zi2htTFaFB00Yxc3bYb6JYzeGQfcXnOVxKgHDAWuFFsAJ+wi4VRGaPe0i0ExrUjo0x4tq08xonfV7opBeIXHHCmuSUU/PvyaRUWuT0n7U183vH5+JDzAUaRN3wP1BLAwQUAAIACABHBJxVDDMeEZYDAABlEAAAJgAAAHVuaXZlcnNhbC9odG1sX3B1Ymxpc2hpbmdfc2V0dGluZ3MueG1s7VjBcts2EL3rKzDs5GgxTtwm9VDypBI90cSWNCabxicPRKxETECABUApyqlf0w/rl3RBSLIUyy6dWmk704PG4gL79mH3YVd0dPapEGQO2nAlO8Fx+3lAQGaKcTnrBD+n50evA2IslYwKJaETSBWQs24rKquJ4CZPwFrcagjCSHNa2k6QW1uehuFisWhzU2q3qkRlEd+0M1WEpQYD0oIOS0GX+McuSzDBCqEBAH4KJVdu3VaLkMgjXSpWCSCcIXPJ3aGoeGsLEYR+14RmH2daVZL1lFCa6NmkE3zXi/vH/ZfrPR6pzwuQLiWmi0ZntqeUMe5IUJHwz0By4LMc2b46CciCM5t3ghcnDgV3h3dRamx/cupQegpTIO0KvgBLGbXUP/p4Fj5ZszZ4E1tKWvAsxRXijt8J+unN2+txfHUxGL67SUeji3Qw9iRqn3AXJwp3A0VISFU6g02ciFpLsxx5o8+UCgNRuG1ab+OugDSzfI45gS9oTishkqoslbZdqyuoaWwbN/TugYmmSu6c3T2TiRJY2ZoUirSYABvSAnMwPpcBmWJixLITjEqQJKESBcUtFTzbeJhqYiy3tZDOV7vfaE4FQbGg4oFcJsFtTH+ULKfawDaX9Ypxdcy6v6hKMLJUFRH8IxCrCOa0KvBbDmS74GSqVVFbBTWWGMEx4pzDAthZnaAV4H2BrjFEUaEnyr8UYH2EXyv+mUxgqjTiAp3jZUE7Nx6//SjgkhpzC0rXHJ8lF4N+fDMY9uMPz9wBKZtTmT0SHEUERWkPgk+XRCq79sN0ZLQyUBeFcVavNTlb++vLsNEx1vmJqrGDr5WAI9dUnrzWt8hI/SkLfg//J4zymLL/FYHGUXM6r2+5u7k1Mt5vjgXxmLiQYavictX0GgBmVCInsSQ0wz5sXM+Yc1UZtPju4KHN1zP0/qjR+mmGgxEjaga6EeTz4xcvT77/4dXrH0/b4R+//X70oNNqQo0FdeH8iOo9OKPu+J4rXbhuwbb8B8M0vnrTSwfvB+n1TRp/SHcBak53e3UUusGxf464wfTlGJn8c3NkfBW/b1KOIZ69kRLipBHcqMmu0bsmu6784BtvDb1GFLCTzfyIxF4meMGx9gdT5jdS195fKfxBeXlBHkZd/+ZU7b2I/6eqsarMvq5FEii4c/pG7etAWUviy8FPo4v+QdPHm+XvPyi6v5s+/7R5edx5W4zCva+zLbTv/mug2/oTUEsDBBQAAgAIAEcEnFWFkCWzvgEAAJEGAAAhAAAAdW5pdmVyc2FsL2h0bWxfc2tpbl9zZXR0aW5ncy5qc29ujZTBT8IwFMbv/BVkXg2RgU68ocPExIOJ3IyHbjzGQtfXtAVBwv/uOgS67k1ZL/TLj+/1va3frtMtnyANug/dXfW72r/V95UGVjNqBdd1nbfohdUDzfMZTPMCeC4g8JC1ReaMazjp+zNCOQeick2279ZXO4YBnswcUVKiInw1Ba4J8IsCN5T4ffx3x2ns0JQz6mRlDIpeisKAMD2BqmAVE1w9V4/bowfjGtQ/6JylUDO9De8f41by7Dh8jOKnkculWEgmtq+YYS9h6TJTuBKz3/oDu1x6sZWgype+bCvLc21eDBR+4Ul/Ek7CdlIq0Bp+647icTi+I2HOEuBuQ9Hwfjj+A60ZNwfq0etc5+ZIR2E0iIYuLVkGjSk9TeJ+PKhjovRqTLNR/MAZ2Ji2ZiRnW1CXWKFcyQteoFSY2Yk00cguEuXIZrnIDlw8sovk7GGtbdu3UaVGL0E1O30VN3a5TGMYtWtWeDfyEA/OvVsQd7toCxwqLDzNkLdde1VfqaDglEjVRUKTrcF1DtbjaYyfPXb/UfbN1BLUFJGXiWpfE+gyXkC9iDlagRnD0kVRamU/n250kEdPL27SP2dn/wNQSwMEFAACAAgARwScVZQTsyJpAAAAbgAAABwAAAB1bml2ZXJzYWwvbG9jYWxfc2V0dGluZ3MueG1sDcwxDoMwDEDRnVNY3int1oHAxlaW0gNYxEWRHBuRgOD2ZPvD02/7MwocvKVg6vD1eCKwzuaDLg5/01C/EVIm9SSm7FANoe+qVmwm+XLOBSZYhS7eJo4lMo8Uixx2EajhU17/wB6brroBUEsDBBQAAgAIAEgEnFXP0Z2/aAgAAP4dAAAXAAAAdW5pdmVyc2FsL3VuaXZlcnNhbC5wbmftmX1QU1cWwJ98VCGIa13BL6BC7boYiMAIIl/iiOAosuoqRBAQlkAVSCFghAARsa4tSkpdgchHOuu0WEUMZskTA0lUNJY8iJb1BfoIAZGEGEPUkATI176g7mxn/9npP/tP/njvzu+ee89595x7z5m576s/7Ytd6rzGGQCApbvjdh4AAIckALAvXPIR2nP4EpWCNotIB2J3AO0D6xQoOGRHx0cDQAcNYzzmiLLTF3F4EgC4PrA+iwTEa38BAI9Lu3dG//lUqkrSQfORl/DHjRd/HLyRyBjdvo3s63KtSH5/+zYO5rv7zdtW1nwcvcT10fpgbPRml2NV+i8YAWNL9Y/naoUXZ8L5GJV/9l+F6w+V8da6WhROqLXTO9MXoc15BzcrxP12aHfGplFNnQGPVmVesL6ghIr24uIF2ewfV6AuAADvSuv6PvnYBjawgQ1sYAMb2MAGNrCBDWxgAxvYwAY2sIEN/i9QWsvPuPDhFlNzsAUkSrm49fUcX6Z10Ov1/5OyrUqQOisc5JnnqaP9PONbXot5TmoeXNeQEGXRSQKMkzyLQkEjmnXmqVQ1x6uibP6ZetQ8ETrMwZEkbZmhguIa9X47DKqJ85nzK7+4eAaOO2827eeOnF1dq+QGCfQ5wMKd6iy/qes2CGwB6fjHaUp3XgkL1YDQJ8rO8u0AgL+42/TCrJmkWl6bc9IIRC9ZJOmDIGLKTFIhZ3W6Y9NBsSkeSbIzOJ6ZZilPDIqae9UoiXpxhV4OcQmMyYxA1M5ITVDSdNRAekkPqfdQ5WQ/w1IhxryEuPJIVHgKWzlp9mF2j4Y+v84P9PpDJ1kANnUtQyWee9K7LEuwt8g1d3yZ3b2CaI+ub63qwA3MEapDnTgsNmVlkm56xtMe/aZMJ6zeq3JSO7A8lNl0cHSfw6/6yE5Y7RE/dG447GcvDP4UElMQ47rY9NBIfUW8R4EGNQx2g5ItC5okvkzjSzJRqn6jUCy49wWLeBJEGqXmcZzaTRSUVqY1cbQy6KQXo8KsimLT8QgUZSSCjWoQuUk3NKhgPUXsaTLVU8vJCK5CI6tC+qDIWx0gLRCZoMwPwQXNebCoJewcaQTWtxquqMV5mrtH0hiNKnVLY8mATPsPSJlL5Fwl9fbbC8P5Jd46dk+R1VNtyQ51+LX5R9duJHT0ZMPNm85C0pKBYNe9RcMstxmi2agnSxlcn0y3t8LgoZGMgQguSafbT6BYNLMgeHPi7lJPL9Rot0DBhTuaEQaFW6dSR4ZoSn+57pcRFjuCZe59mszG6XzeecGbaXzTLx1VqxSS1RspSHjIJgAqJbkNIo5mYy572H9IHIxoFV97K8ly4hUpnuU2ucm1zdROHwuU6dlRvIfdP/ADZatuInCBBIOV14wXnV55EObCakgk19G1FITVyDYk68k/QcrjXZOkot54O6FvmfLLEFmlx0XsQqg6MZJBPEZZMOM1nggM+RsTw/EYy1xYfWc/dNtTME9h30sPU+69PJcMRqVhZgeDkvMDWisnMq1rlljm1aP0aGRC25G5lTXgSy/Pkz5ikXU/d8mnr9B5ZIlgiHu4b12tvVBRndv3LPwO/Wqr3HpEkzYwc90HJqa48H0qjtkWlKFzUyCM5pZ7gdkHIPEJNhVp2rj5sEvDQ0PhjMMZOSGCu0elugrdtYRSsg3BLV15Hg96+G9HAprw+4+rNCPDeygiSe3wdHaTOSJWdn5dko5wv+/pncAFF1+Oeem8cmLk+fy3+EXpbi812uC4NuqrqKMpxDzpNOs5/8e5uV8IPVlZMeeKg3eVuIj6dW9SMoheWbBJFJBEK977tyOCYjYeSSt0yf5hcW6z0h6R56t1JwgxzQXVoLNHQT3/dsiNNanWMxN+2Ak7eamKzXL/hEDddBpqwmBbxQfwBeluUk2YdVVlEZ9NQXplLp3SHZEj2+JYp9Kv2LQQOpHHA3pxRGOWoSwvG3Ubx/Qz3SDlxk+5MTYW9VY71JXsn+7Jmkp5iGaGsQ7CGw6YyinKL9h178hr0ZVCP1mC9Drpblza8nT4OyRPLALvpRPh4RCWtDOHJ0CqCPAE55+jkX1thrTKLIrsp21Xs3DMcLILaEhCaD1ai4JELoJJwfnF7KfLycuwiD37IlYjnTMXGVZbM8QJuJCi7NyT/fde599n+j2/RR8EmCGU6pnOMW6wK9S2jIg3bI1YIatjeUq/t24L9Ww7KwHWHmyPOKe8c/NJxw7EaCxC0GOlDbk4eO2w7Lx7aFVWz3ZB+NhchYnGBiNQI7RD9kJId9czU409JyfggKaBUe9yU5U5ieg+7N8L7su8h30Cwo5EdYDyzdHjaHh0NerPVyGeDJrHg2JDcFGunjwfDvMDRRrYj3HDJ/XVGizy+HYnaE1HtOJqfiCrPTNQhj13YmDzEAZoJeXXctvtg6oNXbsEguf8kzDeXcNpBSWF7z3VFMZFtAbdrNVJ4mi6VIpIS/1h0Z50uvjptmTCyPzeqz6pWCb0KmI1BVlk3dGgM5b1u1RiyGq5/6l5UlPs4jqLiNXzzXQ3t92JXA8tx7klsVtz8lR5mPfZr0HzLh/H2Am77gTq2IutkXWoM9D4b0vl593Lq598/+uUm+hYl8xr/Zwo+6+EXli6YYwCdSWste6OySX/MYGSQieHtSbWf4QKAv6t/IadsEFE5wosOSyRKjsJNfN6q53QFLtQO55Zi+RpRuQH/TusPwjH7HEFSwcYhhTKVxcSIg0EcpSMHSSYW7IwdpnRLORN+0f258kee6fOlNJD58fD3pXGSJMRkTheU2geJkp5UX31HP1iUYPug5RrGI/Njh85JYMu+xRkdYlRmfm9bPunC8V852+HtzMz1N0xQ3FZw8iX1u7dMft2tu9IP/MvUEsDBBQAAgAIAEgEnFU6nedwSwAAAGsAAAAbAAAAdW5pdmVyc2FsL3VuaXZlcnNhbC5wbmcueG1ss7GvyM1RKEstKs7Mz7NVMtQzULK34+WyKShKLctMLVeoAIoBBSFASaESyDVCcMszU0oygEIGFhYIwYzUzPSMElslC0MzuKA+0EwAUEsBAgAAFAACAAgARouyVO4DzUxJAwAA4wkAABQAAAAAAAAAAQAAAAAAAAAAAHVuaXZlcnNhbC9wbGF5ZXIueG1sUEsBAgAAFAACAAgARwScVcWLvN51BgAAJBkAAB0AAAAAAAAAAQAAAAAAewMAAHVuaXZlcnNhbC9jb21tb25fbWVzc2FnZXMubG5nUEsBAgAAFAACAAgARwScVRUeYBujAAAAfwEAAC4AAAAAAAAAAQAAAAAAKwoAAHVuaXZlcnNhbC9wbGF5YmFja19hbmRfbmF2aWdhdGlvbl9zZXR0aW5ncy54bWxQSwECAAAUAAIACABHBJxVpWuPVJsDAADbEAAAJwAAAAAAAAABAAAAAAAaCwAAdW5pdmVyc2FsL2ZsYXNoX3B1Ymxpc2hpbmdfc2V0dGluZ3MueG1sUEsBAgAAFAACAAgARwScVcuPAn2CAwAA5QwAACEAAAAAAAAAAQAAAAAA+g4AAHVuaXZlcnNhbC9mbGFzaF9za2luX3NldHRpbmdzLnhtbFBLAQIAABQAAgAIAEcEnFUMMx4RlgMAAGUQAAAmAAAAAAAAAAEAAAAAALsSAAB1bml2ZXJzYWwvaHRtbF9wdWJsaXNoaW5nX3NldHRpbmdzLnhtbFBLAQIAABQAAgAIAEcEnFWFkCWzvgEAAJEGAAAhAAAAAAAAAAEAAAAAAJUWAAB1bml2ZXJzYWwvaHRtbF9za2luX3NldHRpbmdzLmpzb25QSwECAAAUAAIACABHBJxVlBOzImkAAABuAAAAHAAAAAAAAAABAAAAAACSGAAAdW5pdmVyc2FsL2xvY2FsX3NldHRpbmdzLnhtbFBLAQIAABQAAgAIAEgEnFXP0Z2/aAgAAP4dAAAXAAAAAAAAAAAAAAAAADUZAAB1bml2ZXJzYWwvdW5pdmVyc2FsLnBuZ1BLAQIAABQAAgAIAEgEnFU6nedwSwAAAGsAAAAbAAAAAAAAAAEAAAAAANIhAAB1bml2ZXJzYWwvdW5pdmVyc2FsLnBuZy54bWxQSwUGAAAAAAoACgAIAwAAViIAAAAA"/>
  <p:tag name="ISPRING_LMS_API_VERSION" val="SCORM 1.2"/>
  <p:tag name="ISPRING_ULTRA_SCORM_COURSE_ID" val="D5507733-40CA-49AD-ACF2-EBD1184830FE"/>
  <p:tag name="ISPRING_CMI5_LAUNCH_METHOD" val="any window"/>
  <p:tag name="ISPRING_SCORM_ENDPOINT" val="&lt;endpoint&gt;&lt;enable&gt;0&lt;/enable&gt;&lt;lrs&gt;https://&lt;/lrs&gt;&lt;auth&gt;0&lt;/auth&gt;&lt;login&gt;&lt;/login&gt;&lt;password&gt;&lt;/password&gt;&lt;key&gt;&lt;/key&gt;&lt;name&gt;&lt;/name&gt;&lt;email&gt;&lt;/email&gt;&lt;/endpoint&gt;&#10;"/>
  <p:tag name="ISPRINGCLOUDFOLDERID" val="1"/>
  <p:tag name="ISPRINGONLINEFOLDERID" val="1"/>
  <p:tag name="ISPRING_OUTPUT_FOLDER" val="[[&quot;\uFFFD\uFFFD\uFFFD\\{75181C42-869E-4208-8317-DF2E8AE695C5}&quot;,&quot;C:\\Users\\Dell\\Desktop\\FUNDESTEAM\\PANAMÁ\\12. ACTIVIDADES MES DE DICIEMBRE\\CONTENIDO SIC PARA SV\\1. CONTENIDO\\Español\\MATERIAL PARA EL PROYECTO FINAL&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TRUE&quot;,&quot;watermarkPosition&quot;:&quot;MIDDLE_CENTER&quot;,&quot;openWatermarkUrl&quot;:&quot;T_FALSE&quot;,&quot;watermarkUrl&quot;:&quot;https://&quot;,&quot;openWatermarkWebPageInNewWindow&quot;:&quot;T_FALSE&quot;,&quot;displayAfterEnabled&quot;:&quot;T_FALSE&quot;,&quot;displayUntilEnabled&quot;:&quot;T_FALSE&quot;,&quot;domainRestrictionEnabled&quot;:&quot;T_TRUE&quot;,&quot;domainRestriction&quot;:&quot;steamvirtual.com&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LMS&quot;,&quot;wordSettings&quot;:{&quot;printCopies&quot;:1},&quot;studioSettings&quot;:{&quot;onlineDestinationFolderId&quot;:&quot;1&quot;}}"/>
  <p:tag name="ISPRING_WATERMARK" val="iVBORw0KGgoAAAANSUhEUgAAAyAAAAB8CAYAAACR1NR5AAAACXBIWXMAABU5AAAVOQHonx+JAACGc0lEQVR42uy9B3wb55E+PJItyeq9U5UURRIkCBLsJEiQlOQ4jpM4DuPEjktc5CpbjWIHARKsEqt8SZxLLt/l0k7X0i+XSy65c3Ltn1ySu3THkWVZvdkyKTfZ+GZmCxYsEoHFu1iQm99vI4mWgN1933dmnplnnoFAIADRvvB/0wCO3ABVR24Y87/v/OYcKDyUAnktLsjyfhgKu5qgpOcvobTvX8E98AsoH3wFKgZfG/OqHLwCZQPnoKz/Z+Dq/QEU93wW8jqqweH9IOT7S/BzkvF7Z459X3hPfME0Ec9tXdZlXdY1GS/VpkPVde0n2t95UPpn66C8fyu4Dtohr70QClry0T4XjLrKe22wfWALVPavhJ0/nXHde3B7bwSvdzpAwLLh1mVd1jUJbew4cfOeI7PBdSgNsjFudniqoKirGePfv4Kyvn/DePjXHBuPHTNLcbO7/yjG2P8OJb1/B4UHu/FzPg6ZnnK20e6+RWPfE9naKmExcxRfXmA6OoYbvV6YPuZ/n5e1HHLq70XA8VnI9D4HRYdeBXtHAFL9AcjqCkBhTwBfYgBf1FV8aa9DxcDQ2CAEf145+AZe70Ap/v2CQwFwdAYgpTUAme34OV3n8fN/CNn+z4HjwN2wxr1s7PvFl4r3i3+YPkU2N68P/xrvV5yuWVy+a3nPWPt18u/Psffr+DadriWQtABSdxVAgfcpyPJ9EjI8XwNH638i6HgRCtAWFxx8ne17TvfoKxvtdkH3q/j3zoLT/xuwe38EtsavQJ63B3Ka7oWbbt0MO3bMHe+73cBg5EbyPZZNju1Zjs2zxHbd48JGGWi/jX+uyWRnq8YGHRi/Qlbtx8DR8udoH59De3oZMtsCkIZxc7YcN7sxDq4YfBuv0QCkXP39MF5vQflAAIp7Jfub3ibF34UH3wSH76d4fRnyfU/Dog9tGPNeCSBF+b1HBXiQIxj182VProHU2mqsThyFDc0BmL4vAHOqA7DGi2ABgUfRIXpp74wPNMK96HMO48vEz92KL3aNR/o++l76/py230PSgcdhw87VY6C8SbOZrcu6rMu69DrEqjGycJBx12JI2XsHONv+HrL8r8I6tLE37g/AtD0BWFgXgFX4580t6BwRWGQflGyxqw/tPDq98kFKLpHN11yyM8zFv+vAKwXt9jr89yubAjC3Fr9wN9rwA/hzH/6dzmPg9PbD6gdyxrxn57MzYgGUrcu6rMu6Igi8GUSN+rmtahVsqXkEctqfh41eKnvIcbNHjpvRXm6PVtyMn7H98FW20Ta02QloZxfUSt+5thFtbttJSG1sgXU7E0XZW30vcARqA9i2EFLrGjGrNQQL0CEtbUDHgihtxzPvYtnnRURqx6G0F6++k0i1Oo9o7HJ0wIeC9vDz6HPp8+l76Pvoe7cdlu5jQX0AFtdRleQ1yKjbuxHcN4Xc/xgbYtJs+KRds3bCbXOkP8MNcXpNB9ueJVrwG1drMP/epcpzxMf7pixz1TyQM+BGvG+tUQO4e0G87VdYe/vSuN2fYznEhEe2wJZaP+R0DsFStJ9z0EEltkqgoaL/CtJgyZ4fRduLv6K9LSPbS/a9n2iyePWeQ0f3Kl6X+SrXXPRz+jv0d91Eq5XtNn0OfZ6r9yhSA05z1s6BGbu1mEiajc54MzrmvI7fQcqB+54FCKFtVUkU2+nmBnjSvoAjcEMS3LLAIHswPQnPE/x054yR5ywqz7StZuFG2HiTMc+C35e4f8VYNsPQdcRnroLC2ea15wFwos/H1PU0UfZIW+2FNTuXGePfOJ5ZHuv1j4aPk/3bdEiveQwKOi/AErSvi9HOZmK8SnErx80D4uJmjpn7zkOJJmYuRrtbMfA6ONHmrmiUQEkB3k9STQck3rNiFJNIx76KyguE9Y85we77MSzFG13eINGiyvrOIlo7ig7oFD7URcx+DTMPTbqGJQQXreqHtgrCFK3Q73IPXuT7KGKHdg7y8f6W4CKvwMvu/S5seGjTtTdIvGYyNcYhr+M1mI4ZxQ2IpFc1xue1sYkaiAKQX29XUHi8GBs+qNOfxvOBe25NnLzvzRjwwZMY7Pn/g57BSzRLwfQi9X3ltHyO1zrRFz/7czVe8BgmOLxL4smOjHWfsKV6FxQdfIedz0q0GUVY6nf1nEU7ehRcnNhR7PqVEdewegVt/NA17XXQZg+P+jz6b2UDF9A5nkSwgs6x50W4GR2zvUuuuuB5siE1YeOughFgarrZgR4Utn0K4GFj9jh9B52nAv+nomU7Q/1L+0tsK8hmiH6WJHqWj6MveyI7Fn5ABZDFXacBnjLmmSO5yNfD01Q9PG1Iwoj9W51Y/7YSry20/vfgnn6qKF7igDHj5k1PbABb05dgFcbMi9COZXdT3HwuGDcPGhE3jxUzX2Hb7sJ7KGVbfxLtLsbLuJ+W1FHM/D9ob8u0z+KN0NdFjHb5z9kHCiC77bewoCYAyW0BfqDCQ39CVHUBKvmhNC9tMMpgI1JQgr+n+6P7rOgfgiQs+S9EJ5vd8m+w7IE1wWeN/0b1EONAfD+iPBCCdiHidWFmMp6u0j48EAf/ADchJSNxZ3m8ARD+fTIaTnffEAZ2J8y/Bn0XoLjvBORgprsg6MCMyupDQfuPIAV7ukp6XsL7uRAXe7Sk9yysawrEUyLDC8FAfQ0452APxmdhfZOUhSMKVUkPVTSOs80kGz7KGYq266OSSsPsHDmh1IOZuv7XIA1t2xz0QY721yBxz+1mTyapACS3ZT+sbqJ3/CfBexw/G79jBX6Xs2G/EACS4/8eU58LD/6JbYdIP1DU8zzcuDcwF/JXxhSA5Lf9C9uo4p5jQp85Mvt9njPblQNvUcAu6jyE+rcWCqBfE+vfcP3LcP1vQGr94tvWx00coEmIrIQdc8He8h2Yj3HnBh/FZcPBuHlwSGySPgJQUiHHzK7elzAJdAEykK41G+2ts+00JOzMH88mRBWAaDdaVRXMxKzTd2E+3gTdTFn/GcxQnZJfnib7FQvAMQGHFsy2DUHpwCl8sWdhCzbjLMINkdYwMGloVyqlAqkhS3CtSvvOqGsjrVX8XNsOv47G5xisw2xTXutgvAR4owDIjsPvYAB1CSoPD5v8nUuVQ+qrSvUZHlRjz9Z5yCVhCqTgSAbZ/HuU7MuG+AAgo7JxW2q6mJ6agPQm4gUX9hyVQMeA2Wz60Ggbjr6nrP8UNmgGYF4NUWyHIWlvwVggy1QAJK+1mrO67v6X2b6JtJ30HcsRgOQ0VosBIK3/zEnI0l7xz1KKfuCGvYHl4F4VcwCytT3Ae89sNkpJFhT3HuNgcdMjmbJC3Uxh/m1Li2Q7hPo32lu4/tPjC4AEqfA1tcy82YQ0VglQv2z+uHmEvSWfXNZ/GrIIiGBCOLP1ueVI1Y6kGhI2eoOM+rs4a7PJF5A4vhwgDJkbdFz3xVKZ/zRmMC/AMsoS4Ytd/8DmeOVyaxuFJEfnreDggvja40m1mf2idSIOZAY2YmW3/iwuq1BUOiYDXYYZ3JhVBMPMPFegM6ES8eadC0X3SYW8q1R0ZpUIfhgExYNd4fd1GRIIgCi0O3MCENAE5LC1+j1g80vU2bLeywjyj8dHImmEDVeydEVo40jhZR46xnTP35qagkUVEAIgRC0TaZdZuh6/Y7nACoiz5XsMQET7GPpsF/LizQRAyC/xHjSdz7zCFBpK2qU3M/Uu4BVYAVEAiFj/hnsL1z8OAEjI+Uh8dAVWDC7AvDpiCr2BTJRT8Rk3a2Lmkr7TTM9KQv+xEkFV4t5HwmUQhVWixz6Pv4V5WCUoH8DO+f4T8Qs8rvFSKzCbkYsOjMpjjoa747kvBEAGIFv3PwULGwLcXBSvAEQtA6JiQ15X3NBcQoNqBCDbUC4vLgCI7MCoCY4yaKsettEz2CC6GbQxATM4F3IzXknPibixL3SfxWiMqQ9uTcM6RV3PdHtSMz8DMhu/ADdVU6MjBlH9J3FvxrE9V2w42QkErcW9p2FNkyT1u+zjqy0AYgGQKQhAhiW6eQ/1cF0dj0pvARDB4CN1/+2wCH0ojZ1wU4VwcCiG9Krox8xuTN5XINWPfEm2/5/H8jX6KVjO9qOwDFFOOTaXl1OJbTIAj7GymFTSR2RX3Psq8wydTbUiDq4hB0DeADgX5RtMMSuN4wqIQhujvYeNaE5wzjBtkDcWDY40tIlbXzE4pLnMD0DK0dgTGLftvVf0+1YByJI7bCzv6o4jwEz2kLJBJDKwdleCGfcm/t80VXXF2X4KljTI9lypMk0Gey47xm2Hh5l2lIvN6nPR+dv2V1gAxAIgUwqA8FnAi/q4iF4OtnnRpmFZAOQ678RRX819q6W9VziurBwcmlxxs2xviXZXPngGErBRPbtjaLTPCROAaEsokIXILbk1wGWjbYfl0vzgJAMfI0v6+EKpsWwWBkLZTfXxBkJCDkHhoaust08N6KY0lGFm5Geg8Vlwc1I88D+VYGMx7FwIK4jmgs158XJ22Nlj4EKzHXL9XxVdcVIVsDI9e2CZAYHZFAMgCgWDBSm2+qn34GTQnk/GZBJepchVdvVcgVmUnav/uAVALAAydQCI/L5IVYlUP201DyuKjBYAMaDy4fD1w437AhxHVkzWpD3vsWDSpwyFa0iMAivPAQVDXKMSMjbtSsMTBLv/NOu+l2E2qXJgaFK+wLEaHemF3owvlDYPZWMzmz4StwpYaxsCQQMZx+unOFJy2tjAGQ+zW5T7W0N67KuZZ38ujgDIMDf4ZnWT4sVRwySLs/1/yzbHZQGQaCpdQZVtJoOPdAyayvtPTb5s3HjJpMFLmAV+jRvU7dUuC4BYAGQKAZBhnqWTSsNBW//bgB7HdzEIvSDQrsQHBSurcRfMpcpH/3l8J5M8aT+i4lY6eIp9TGZ7QDtFfUIAJGRD5Xf9EtZ5iQpxcvI7qzFG2CuVkBKUlluMzivrE8vNrjE/is6S2WSDxQ2KUsdwnCNtrIBQRh6D0yzf10aCZTMDEDvcM5ebuYUDEM1sBd3nVZ7B4KZBcO0G9N3IA7Myfb9m0CMp6w2b531MAICQwsmG3avNAkBCkkk5Xe9CWjtVQs9OHXsug5ByBCGunjdgIdpx+OCikc34FgCxAMikBCC0/90DOE/i8FuwsTnqNjwkXiw49CYzLcqQaTEVAYhCec+tK+P7c2EliMDHVIqbVRCC8SYlEbPaj11z3tS4Gyu/pYPnY7h7T0058DGyEkLytdRAVHTwSrw0PyvNwrBl14dYI18Yn54d/GtYfrvKgSpdlfj7SgHVFiUjT1OYs9tOxINKmRJs0JRgHlQnEoCUD0i/FpMsKTkBzc8iXdttA1LfDSrfJUHSLFGBdYgjyyFp74EAgx89e0h5dnoXNFRJ9/u4bmB0HBYiANm63xSDMkPeKQ6ThA1e6kE6PYUq2aEghOx4Ntrxgu6YilhYAMQCIIbv/TIUDaJeqE2P5kXThofYmKJDRPeS1FGnGACBIwqtDSmudKaLe9/kymu8J3319OsSxZeo1PmtXx0vVgt5iVVwRBpzv/XJTRy0lmHgsW2qIbixgjAqoR0+w1OBbQ27J9rhH8Nm0+mKFjMql30G1nvFOTkp83scEpH/mXxgH07E3csVCreIiou8sSsGXoeN3sDoeSfmBSDoLOexfHV5n6A+HPmM7vizqzw8kJRPdjzzpi7aXbkSvCB4pV4oqNggyuCrDtENNzKNqaT3jD7OrPzvtj/zBg5URMCK74TejSgaotKfRDSfrOoyM2XmINvzMCuUlA+cnrrJJLIdTIU4zUMWM709FgXLAiCTH4AoiTtFjrfpz2TgMC36AOTg61A49QBIyDtw+n8BSRj/lCh7YqrGznLcTCIn5HuyareNJc87TtNy1yuQ2UENs2emJoIb62WSAhNKjWGXv9kD3xDHUNB5DJzdAc4Ai1hLcghuNG5zkO+YtScHku5L5CZxV99RYYCHJjPP2R9IgcqlZlfCUqlwy+/fwhLWJYeOC1oHietLk3lTa/fA1vpPgb2Lpqxe0PV9SvCyBPXLs5oeELXvlTVcAu4EBjtFeit2nOW/wMDD3vQ3sHnvA2AjGURWIhkWBkBIMczZUBJrx6jYcx4au7KBAN3w1KMDjGPHS/sv82DW5dLwLKPtuAVALAASEzne4h6SNr8azeqfBUCCQTU4PB/gOKicZnwMDE1tW6ttYcA9kdwyZtV51LBBSG+4k7N4JQMn0FjH0mENjXHFWuf/GKtJpNc3x5JDHJZRSCHaBdFZBDWG8bAjdDozEOW+t3vVQTvMBdiDh7BXFACRnClJQud67o4bAJLwYBIsEDgMUgGCi/C9lDZWQGHre/j3bp3BjaKEtbGFGv+/JIq2oqwhFHofkIbi6b7vYW60XoWygAW+XZBbY4OFdfrfx0QASGbsAUiQetX+fR4aK81tGp7ytpztOE4fpneSo9GstwCIBUAmKwBR+t/cfedIjnclrJwbLeA91QFIyPPb2mjeSmDqUq/GamHApFcJJoyXNdBcva4xe0BCXqK9LcCNRMa/RGWwyRX1cvddYn1htyxhFvxvxgMjqZHxIg/Cy2gz9SA8NZjL2rWcHZyr5wxvBBGOX9KAPkVZa/X7KdMfbHofEuJMV2M5ObP5cLRlBeMegCzkSsVHd4B9LkzfS993VHcgX4rN1XasomX4fqFtFo/qe6qS1hCzSM8wVaAsCsCpHKtwNyAwztiZAaXeUqaVlg+Ie/8uGYCk1xTF0jGq53/VLcthPlFp0W4ZS70ysS2XqQFlA6/A8rqA1wYzja6CTEoAktv6Q541ZQEQ8wq4FON7W4T+IUWS43WDBUD0Vz/kxL3T87SU4Oo7PrWpV2PGh5fwfbwJCU2j2EOg3YiQvO8Wlg4r7n3J2JeoIHRUDShBuV/inBNVpXzgVdzMr/KvbuTOEy2DuIxUTqwcGDL8HiUu5Qkus9nqb472UJ/oGUi5AX3Vw7msf18ssAFd6hUYJolZ9fvXoaPbThO/BVRdpIa6U2AnWUHfz8zeiG58BQS/w+m5j7/zpv0EPk/o7qWgZvAyBN7OTuHAG7n5z0FqR4D7iiJ16uVqxfIoVeMkMF5dxlzUsr4Xxbz/w69zYDQP339RTakpqAFO/z/xDJdSzPgbFiBpbTlO/S0eacv7g7a8TLHlg8GpusZJJh/jSltaXYfRyoaTCYCo0tkZTX/NvX8WADFxIIg9YOkdJMf7n9HymyEApPjQ61OpCT3k2XM7A0w1Mjxxr04kD034hF6xm/Wk2HZiD1EVxObxhyhegqaZGvI6nufArkwQT/pa49yJIrB9MMANPBTgL0X6yCakD23AbCg2HMOaRunnCfhn4jK68NCT8zJytoXSf0D36PR/V1Q2OGrzFLK8HljRKBaA0HBDOnjFPcHg1EmHsV/Q4EMKiBnY8DwDs6uSqQBkAwo7ECVKNAChQ57buE/VZa/AM+VWJl3rCCiLe09Tczh+7I3RzhiPUFJ5i51YuZ7eFbzf7RTM9g/BijoJgGTuv52rExS8iAIgZX1/5P6VlF0fkp7LOSNW9B6ySywJXDkwbEj1o1wjEsG2/LBkyymhtWiELadpuTNH2HJ1eJkBtlypZpM4QU6X4TZksgCQEPuWUt3BVekSQefLAiBREinBcxlFOd4Rtvsqi58QABH3PswDQOTkM6TX7oA5tQYn7jWxM/lKSszTGaezoVxu+WcxS9pre0EQmJWNYg9No2z5DapMKDXmVQxeNkb5SsmUoSMo7b0Ea9ApbUID5mj9Mmx4uGgRuBeRpFngCNxAzpQkQGHVI2mQ3tyGSPstziYT3660zzhNe6mcdBGdFzb6tsZB8Ot/jgfCiDKQEiA7CVsxq+Lw/Sgo4dz5K8jsCjB1J/rfK8sKokACavrj191gbkEA2UGvuTeLgy5hAbAMQFbiOXJ4pB6lnPbTkB2FeRrc54PAe/aBwGyQjX4U+260a8fT4kv7Luk70zIwJrqk3S8BkBzPg6x+JBaAvMBVlsSnbo8ZAJHpiGCve4oD/+KeF8UHR7It34a/d2ODd4JXAhw5rX8HKbvd81ksAm0kK+/AtFvIli+/YwvYPd1QiCIBi9GWV/aT77loTEJJlSY9xUmtJXcbOjhyUgKQrfu6ud/KZQEQc6thoR0nOd6U3YXRYHCEVgE6TrICo6v35FQAIJo46z8grU2cwMl4iR4qFLh6TrENJaXTJeg7Z6P/mblPuuZWSz/b4JOqMy6cUl7SFwMlRNneliBAo/tL3Veq+CragJLDSq/fxVUHSX1mWHhZhiW6ZFREjjKlsT2sRU9Euhhmr2BTi4K4jXip8otEWgupAjl2bzTbJM5Qg9D+tv5s8gT7MWyNvUHZT++zPHOgTGDDr0umG+U0us06DTUEgCTeVww37gtwlpyCVWFT4j00pLFdauhu/7J8PvT3U9BnEDhASdeoAxD5s9ZDxmKYd0Af/UoLjDMQGBd2/6+0PxoeZwEJIwBIcmwASAgnv7DrBDi6DapmKzS9/qsM8lJru8O67017qygrC1ldxiWUJMD+MgMAp6/JAiAWADEvAInSINUQOV7PJ6MxyDfE5th9/84MGrHvwxQAJCRptg7P8DYc9Fjaf1Gs3ZL3AFX3KeYl0YcFaG/zuy5gP+yz6JvvhjVVW23YhUsXJD1sg1zf3TiM+lkoOCjF2Q5enzOqjS03EPxSwicR7zm75ZtqBUSDXl+Qs9anjHFYuFhFh96gxhRYsytrpFHjCxdZvdA5MFofoV8NWa0/gNUe40AIG0AMIm/CQGnjkx+U7tdpHgAiHwyaAwLrfZRZvMJVG1EKWOzYMDDNb3k8qLz15F1MvSgfeFEyGEIa6o7C0gZSJNsXFwAk6YFCGYC8IByA5Hi7pO986iPceK2XFqF8NmVZ0r2f1jaNR7Vp2tn6QQb20QBMtD+WN9LcnkbJvjU+zfS0SVwBUZ3iszADFtdK1WzhNlEeROpG8EHzW+Ts1jVtuVe25Rr6ahLALE4okYOsGHxFuFqWlJF7GZKxcdre/AMj6bQWALEASJgDVS8HB8tGQY7X1RO1YZwhAMTR+v+mCgBRBz0n7drBFSWp0nxFXB+bMtwPq8TugaukZobKc/8C6+5LnPBaJe/Kg5y2F1hB1NX3qkRTHjSuh7qcqeA4qNcXGC3DS9zcmw/r5IuH8SLLB1/lDLZ9jyvcuRp0YKo0ykeIvP9NyvQOnBOuv6wYc+IzZ/s+bTYKluoQZles5SZk5WCIUcC6whmV+Qg2lt2ZHDREdcXcjFssUIq3BL+XVFcyvd9QBkPSAEYLgHjIMB2Uqi7U+M4A5JguRTIle5GGziXL+9NoN/6rezajvolBQ7QACMmJpz4mDUDK9OzhqawlgntAkKYGax+7NTYVEDmwdTR8gCmq0nscFm7Ly5AyR8mAbEmYI1xbHkwqYdJkC1fs3sVm9YtC710JxsqQ+pVrbB+IBUAsADJB6WrJrpRj0FbUJwm76KIoyrERZcCXkljJx5bppWGFAJDMlv+eKgBEqRyB0/tlSehD6BkekvvWLkHhoQAn7ZP23zbCpkznJP1YVyBUYAOS9j0OC2up2HDFODqWTMMiGtiNGJcmFC4JyvAuKFwC03YTKjomvEmFO+J7UIe9lagiX9Zs5Gnhb/4fBstg9nYyfgFGWaIdF/U2ZGC2Lq/zV9rp46aS4M1t/AQDPGFNgQqPGikeml4MaYNXLZemWav0j+grYRHHnxpYi3qvGhk8RAxAlt2RAzP2G0PBcrZ0BOktXmkCuK4qGGUvsPG/DB2hszu6wRo5MMWYp3m+Bon+AM+VifwMD6nZllW4B5N3Sk7WQRWQRpFNspJjJCnG9P1PxWI+jdr/kVY3wLRI8YHtMCtskQPOavmG6pwjAKZeVTij7v0MHMv6z4jtRST7Rftk4JJkv4wbLmsBEAuATKyPDdXi8jDgdOCMFXvTbkhpkxgqes4E7wVMzsxH25hW84jePT8VAUjIM+cfvMq9yEIEd7R7gVQFe15nAY+5712lfL+bQcb1/TD9HdgZfE84q+pOrpK7el/h4azG9FBf4bEAc5AlkFN3TxCA2BvfDzP3ixvSNTJj5uq9QAgcnc5MvXMc1AGKGQ1VHHAHB24NCXO6RPcitQdHy0WzycAGkbnvi1wVcolaU1lAoBKrZmlBZQP1fWwgKd7DV8UMQJQ/j9Zibb25Z7KoKlgPVcBsEnkgBy0QgFATerbXH1S263yT96o+AymXf9EILquNarAWKuPYfZG5qrruVVFJw32JQziD6+DZJRyAsAgAfofd0270fgx5jzntv+f+D5dIOq1CCeg/zyV9281L9ICuEf0rlyH/kDaBITaZhOpoCVC4xCjQaAEQC4BMjCKIn+vARKdd5szTXqlAGWs9WWtO3uG5suPn5nf8KqrB+FQBIPL5dQJSXWnkwLZBgZUEeW5RJc4tItqVw3OrqnIYQcwZOvOv4Sm23WX9xvXdUXKRBKeyW/8iCEAKfH6mPpQakDGjzZ/ZSTK2v4hG8B7yQpFbxvKPbpHl+wGpAagUs8EOcw0kDDEGWb6jkNUtrqdHct6nIBsDRmfbi6PupRAl+WigpajMgEILWozUj81PbTFrH4gabDhwUJGiwlQhcEL8SACCctHsJF1RmCxOzeEL0Aguun9jtIK1kPNLNNDygdd10Qx4X9C+xL1f0PnHYI+b9ymxFCylAoUOKaPJF1MA4ugIcLWqXAT4177nPkllLaf9hWhUgkFJnmQ2PMqUrrL+l8UHs7KYRUp1mVE2xAIgFgCZoL09yf41x/8nab+0HYecbrJhp3QlaDg+GngLNnt1J5OmJABR9vzyqiSYRaIpApUGmTGEVWaim2e3/mBkojmiJLXWV+S1vwAZBo3ekHzGSa7k2X0/gh1fmCtvnOa/ggSfQn0QazyIm02BQFqD5KR36ts8ksOTh5pk4jCkJD9lzgQ6LuJQIgAhXmaq2QCIZmOl4nu4eVBcTw/3YfTKfRieb/F3HtH05eS2/ZgHyomTAJb2EjWApe2t0jaGmRKA2EWrMGkBiC8IQLbsf4RpQdFqRCfAl1P/QNSGmanZJOccWFKrP+sdoszW0BcE5AhAlhoAQFaaAIAsp/6PAVnKWFglWHretR46/70jHZsuxw43L+EJ7sUHjwnrX9MCEAI7efW3WgDEAiCmAyBEwcrreE1WKm2GFR69+2VI9t3HWIJ6/aPFevpApiYFSz6/6dV3cq+rSyjNnSr659iHz5d7dkC/AIwSd1PyludjlfScMkSwpBwT0rkHSQThHLh7UXtk5zfnoHP+MaRQ1kywmoO08V/mBphND26IXhZVfpm22p2wqEHg4L0RACTdbABEepc2WD5PUj/SOwV7ggFIXmu3AkBUHnpKTRsHYyKleOmz12HWPKPhcDQkBScNAMnTAJCtT+ZIKh06z4QC+EhxLq32UNQMoRLA5LS6WQFL76BG5T7JxjgaqoJVAc/DXIEyAoA4Gr2GAxB5n90DK+cyt7dMqJrhUMhMAbhjczQCgRBpy61IHy0XqOAX9Ecvsla+s+lRC4BYAMSUACS/8wp/39oPJcCMamKq6PPrCvDe2EKKiV+QevEiU4ALZV20/4Klzyc9AJErtbmtz3D8IS7GkYQyaLZKYcfZaMaaodRnlPGlypqocQ2hIgivcuxMIKTQnwdwy2ACZLc9z6U+t9AJlui0Dg+zVjJywKL6MhUjaPfcJpfujxsCQGzmBCCQue9mjQrOFaFOjdBzRt17g4Nl5LVIP3APUxvEKWENcymaqTZdR83WixNTAJITBCC7aOjbShrux2V3fdxhoryRg8nt/Fm03rcqZ5hW+yhrmusHShIFi2cLPboxSAn03cy2wWUAILbVdRgOQBQbmLk3SwZaYlVZ3Kh8VYHyoJs1koo6pZlDnGLeQQpkApL8qGAAQpUxpOhZAMQCIOasgHReDiZS2gKs3KZHbEdSVLrIM8IKD+qOYVQBCVvD3zIDxSV0P5sIgLR9h+dalAkc9KwkeR3NfSNZJlETLUlv2g8rmgxQTZQlpUmKl0BVQUs+QElnJpZD3mIFqbLecwJLMMQ9vIS85KFoTxFXjaANdY6lIG9qAhA5AIDs5oO8acU5NqmMS0MrZ+zDBk7bEqWsp5b2sg8UcGZR2FrIzcY7sOcnqdm0jehqsJGB1TkKgEuMBSBSZqpDdloDF3QpYZXJsqWOjqi9b1U0IaPhczyxVdeeVZ/tCiQ0hggj4JCmmyXbIDBbVTZwEhJbibP9baPV8VQbmFdbxRKbJUIDQdmWD7wGm5ujJkoQCkC6AjzJnvrtRAMQogTnNT1pARALgJgKgBTLACRHk/12tnyNbUxJnz47uU0GOKQ4tzZvqT4BCYWS1PAXsK5F9H42EQDx/7NAmnmwykxsljnb14gaAAxr707g3s6SnpeFUl7HBCD5/gLIxU1eSU2L9B8Hh4RWQKikjhnZqCrpKEYwa38hLK6bkgAkpBSagQ0+WznoFETD4OD/Iuv/r24M/HQnzFAAkJoF3SkPQysRRgXRyK02BuVWDZY+nbCxymnuEwoKxwIgclkdS/i/YNloUvzR07zIqke47thjEJ0hVpqAs6j7GEn86lJuUoQRSEmr+NCrMQEgWwiAtH0rZgAks/ERzui7RAMQPPsuTABsIgAi7/F4BSBLLQBiARBTVkBO4bBm6gEJqm3a9pbzkF9ptlPkwaKyJwh82+p266HUBgFI/V9yL/EkByDBOMv7Gxb6cfWKkmHGPr7+IaLKiZAJD7G3NFukrO8VTiyJ7AMZBUAyPeWwFctm259525hx7HioEG3RqHgLgAhqQqUAjGeiDFwQ1P8xLGXD8R3khc6FCLkPmpzt7r+ib3jSBPj+N2GGYOuDUjOdyRrRVQCS3/Z5/Rn+8HpA4JZds6QJqPu9XGKNRh8IUXuoET3ziWS9gC9kr6SjDSLDpEe2WRmMuRlBQEr9l6Tm9p0zpgQAUaiPaTX1TD8TDUCkeQIvUw/ISihaEZUeEAuAWADEAiChPpbijBEy9+xXK1DFSk9/lBKL8Twz/y/1UGqnEgAJsVH5nW+j/RCk9CkzDsoHr5KgkIg4M+RZaMChmymvF4wFIKm123j6rFGDSBQlHXvjh6OmpGMBkNAGTqo8lPddEqZqwBMtEfXTrAFH6++uAYSGojCDYmKqaum1DaakYIE6l+UzsKFFPAAhoJHX0iUZlT2zJUGA6vdxg3d0AIg0bC+z+k69ymPqniXgSkMDK+V5I3qyevSMBDTsjU+HvIOpAkBS9zXK1McXDVE0pD6v1D23R6P6aAGQOAYgW/YftACIgACUgrX09lAAktv+X/QzBCCndVe0tw++CWsbdcUxUxaApFHcfPgdMUE7r/95pjzndhkAQA6+qYIpQwFIRuM2SKYXKXoUu6oD/DIk4+HJav121OkHjr1F7BCJarLt8Bt8CKJ+4RC5soGLuFAmq4DIRiBlZwbz+UQ2FFXy0LVTzEV1tvx1SKBNxlmeao/qat/ltRbVECtxJE9COkr/5bb9xGwKWKMBiBEVEAxonL6nQyog8MFFDMz1zoRRgk5SekqRG611NB5rercyOWtf0ntc9/0pcx0ya7P4s/cYCEBK+09Csp/24jdiB0CqjQIgwyx3ntJOFJF/irpDRKcrO8SLbHNF2HIKvly9L0kAxLPLAiB6KiAHOjn5YQEQAQBkRAUkec9HYS6JzPQc1WkvZSU7Ugw8sD3SJMKUAiBK0syJFHM6u0U9Z7ifRggAweQLCQXktF8yoAIiVXNEJnzGroA0GlcBUVB3KfLMaALj1uL5UZkFohjB/IYCHlXv7vktBsgv80GI9kWf6+7/Ew48HB5JPzLFxG2nPO9AtAIWN29ioJPVuGuk4Qo6pfpODlZFKmERzYwOTk7HO2ZUwgr2gLR+mmUPRQOQ5TTTwPMx6budM4KT6bFsv2PwHd1D/sjZUtk+/6DuQaI2qJIUsJKfuJ0b7Vx9f9TfWIkOYfGBgDobSAFhhgCQXund5HX8n9F70fAKCL3v7YOk6z5MfWD41QxE3dGi5BV2YQJp4A22taJseRnKmboP/QrWY9BU5HvMAiB6eo98exiAuA14lqkOQABmwooGShrrn4pOAIT8UlbzX0YqxxsCQCZ5E7ryXVU06oCURoON268JAyBOaQ7M5AQgtvpy1lwXLb81coKuDZuks/y/jUozq2IES1s+AnAfDtfBIWQUhIu6aBbCbAyYpj1lCgBCWVZVTSjd8wXY6BMrhcdOAIPFGfsDsPDj2doAKGQ9cnH2wnKRsshMh7vIRmljc0CVA/SapxE9qJjh+yJXjETLwBKwz/HeO2pN8rqkJu9SvVN0+87jO8ez265776vvxt6E9I1mfftEkZakknWetmTtnGEoAHGwLPSxmAGQZEN6QNCRKOdv8Azv6+yW7+p95hCHOA8DjJloX1CyXZgdJ6BGthI+ge+rvc8CIHoAiGcPLDfoWaY4AJFFO86yPdczuFWxmSR3nRM5zScIQGr/atJXQOTvSobkZTBtn9ghhFMCgBSjChb9oUJRwRJdCVGmO/afZQeQ7e2LWiBT0ZqIn3cQ+byPYhD2JOQJuOhznd7Hwel5GidOe82QdQ9tjOo6xespUn2KJQIR+VNfQeLtoxpQQ+hgNBDOJYyCJTXDFve8CLNRGWRl1aZYqmJcc42ItyvMWY2ogKgABOlRCjBNq/80rPXqn6KrOK71TTp5wwFttvuXkKlTpUtSjTkOW1GXPb3pe9Jnw7SgLLQBAIT6okgVJa/9j4YDECUQzG7aaYAK1ghltP7znA1Eqemo7Ym81mZweHezrRVpy/NaHsUhle1Q0VlqVCLJAiAWAIkUgASHLtc3sa0v1nPOByRf7sZYjOZ5bfj46khoWBoA8jlY450SAARg4WK+h8kDQN5BOhlRXi8hk+ANifYq4iLQi0lCpwJAynttOAdk2BD0E0qXkLTkyXHZvP6Rw1GsK8KNtA6dzHsO66PaXDcLjlWHHYevEnVvzHtQKxBwA/NLy+QsTbnAZlgyoDj80IxSvPLQop8I1AwfF4CoAbiz6XEG/HqdAwf6CD6JfuesS4mcN6wNNrGHp6Rfn1iB8vwkdWz3tI96/qkCQOwNt/Fzig4ER9ry8v5hTjbkeD9q1pk8ppsNZAEQC4CEC0AUSmlm1Vru9STwIH135MIdRKcm3+CQ90aYMZgKQFD+HRKaLQASjwCk5OBFZLUgg6D3dxivvSDscvf/kdXXSvvehoJ2BCC3PbsMnG3/B5k0in3wvGFULBWEDLwC82vUSY8Svy5wQ6QvlA4DGXj+VfRlEqqP6tBWVS3nqoRLWPVDCrQoUCzhg/HOmJtZ+3vqL9qBgGibQCneikFsiMfvyfV/1ayBDwal/x4TAKJMO9101wYeOhWNRu/CQ3+Em7DitOWxWyOVPg7ZI5sQNGwffFunrKT0/JTQyNp3S0wBSH7nH4ynYMk2YN3ORFYpKzl03HBbXtx7Gebhvsiq/VjQlkc4W8BAGy793sCp9RYAsQBIOADEHqS7anusIFtWiivv1zcV3Y0JQkcXqff9LhK7pdoeh9cveACyBUBEAZDZ+CzwdIATxjdVi7uIqQK7pSvfX0IbbRpOsPwqrPMpVBmDnNaISggh8HTvc+O9IOuawKHI2P8BWFgvrul7ZLNtfufPx1L7GaGVfQ5yD4qU4pUGNlHgl9nygtHqQ6YHIEeCASCsaiB55ld0Ni5K37MKg5lMT2fEdBtlz66pWs97VmrmizCTJ1MJSnpOkAH9DiTNihkAob2e13HScACileGmSkT5gDgZ7nH55BgIuRCELESgi309mrM4zUzCEFYFxAIgcQFA3NifsQ0TM6mtwQoIqw7KAhu2hsOwDisOpXoUL2UaJamGrmqIiFZrAZBJAEDSqx+AhIfvgE27boNNj71f3PXIbbDuwQ/C1r0PQKZ/rRwktntYutJtVNl+jANQjiicBojhYYP0PTnBA3fkBst5XW8jyVnuLQf8rEQiWgGLPp8Mn9P7yXEPhdJ7kNGA8WAbUWyOC5vKToa68jBS+cQM7InKGuW3/xjSjAcgijiBxPPsuYrgVBpQqWvauKKE1f3zSANtZX4IrHm4CGZhZsR1SJ8CFu+B0KFd9OyGAhByGFQZzO4IGF8B0c7f6ZYkbPWsc6S9YZVyQon8iaP1lzt3QrA37IhFr7UAiAVAJmzT6EyV9l4gxSv8uukKAAm+8z15sKCGAMgJ6ft1qGEV9Ug05q37K8KtalsAJD4BiClsodSgep8Npu0JMBdQeplDMQEhpThbohgbYYgqkuH9TMiNVlnO67pc+vzuX4K9iwzAKYGBh6SARbKp63eNO0xSdbJ2b59YXqgm+437huTxZOBqronoWf4/cZWmpNdAAKIO+pMyZmlN/wCJ/gBLL+oq2csUvJzOiANtVTgiy+uBFR79CljEK83kKthvQzLvToMAiOIwiBKR3fluTMQplHW2e77GyZzSfoMr2pqqNtFAaUbIBjz7ifs+aFW2LQBiAZAIQH1p7znaI2rVA+MgbwjFGZkr2zH5RgkYPVXtEvQJNGE90/t5xZZMlEVgAZD4BiC0zpQQJMVI465n8eI9Jt/EmkaS4n1LFw9bN+LHi2Xh+i/AGjSWNuT1b6m5dTyqgXWNyHym+gM8ob2s74LQ6cGkOkUNcLbdjnEBiGKUcpvuFyvFq2lEJ2lk295yMzaiQ7b/DNNzYgBAgmvh98FqvRUyjQhBole/FG80nLgygJD07HO8rGevSjLHAoA4OwOxACDqOmfW3sk0LBr6ajgA0SaUes+gPUdeMZ7LbP/PMGCcp1anwDt9qla2LQBiAZCIAUhQ4EX6c47/e7AF/X7ZwCn9crz9I6q3YAEQqwIiOn6Vp1Y72/6TD5O7/3RsnJYmm83OCw81vfx5tTQ1/f/B3PtXWVm0azgzgBuZ488AcnBIUBVrSKW70HctuXvBeMG+apQWfWgDzNovui8lqICU09JnSgqWs/UU5B6KLQBZ/ZCTz5NeKV5FCWsBBvTYw6HHCUB2uwLMTulWwKLma3vNR0POxVQCINo+EDqflTgkcNvh4dgmlNAe0Z5PwSBpJd5TSm1zyD3vpEzY1AIiFgCxAIheAOJWpe4PfIiTDfr7QIb5nNJnOXeuDyeJZwEQC4DoACBy/0Da3kqYc4ACgZd08Qmj57xeYw5zMVJrUrGHYHEdOa9nFS5kMIs2tYGIyqXP2l0Ic+vEBvp8KLC6sgNLvknXzn6rxgs54LC4JijFK0YJS5oBQU3e9lAhA/NUQGIPQL5zC8zitaDMtBIg6hlESUpYax+tCNcJhFTtsG8HPy8gK76Efz/lA6/Jc2le5F6SOa7VIY7CSABC1LRSBiBXY1MB0Uob+/8Dkqn3KlZVkBF9IaV8/t/gNXAiTTR97/umamXbAiAWANELQLTgAFbVkxLWZf3iIhg7kBhQSs2ucM5kEIA0d/HgUAuAWABk4rGAtLGlch46hsJDAS7Hxc5pja6GUPDqRvUeQtfEKc5o8Iw4AFMWiKgHIrX6Mc4AF/eLVcCiIKuAhsh0X742ANEEmWk6g8wJlZDxs114WAsOmrIRHbJ8LzEAKY4FANGsRU43rYO+tdBWnLKbD0asmgLL5sMSpgqdiRyc4r/Z/gw53tdhkwYUx6QCglPiiXKU0hqzPagmlFJ3Z7PkYVn/GezJMENCSeoNoUQBDbyaQ3N7fL+FhXcmTrXKtgVALACin4KluZ+ctudZRre0Vx8Ni6aq00DYvI4/RET9dDQZsZ8tADLpmtC93umyrNvHYDY6hkqliTmWTmsMIELZvG2H34VlGEikIN87ueZe7cNUwdRSzAqRvs1p/zZnPMUZQ7nZFz+fjG5u2/euleUNycZmt76sm2Zz3T0yQMHNGVhWe01jHTOBAGf7BSiKDQAJ4Qxn+v6HFaz0Th2nf5/eSfvgvyI24qvuToOZSM9z66jaKTLMBO7y2l8ZFSQo35XnfR8sFglABqXqYOUzqCTjjSEA0U6Y734FMjs11Ucz2HK1z+8MZHZIgiN5LT8C+/4VwWZ6ku2dvEDEAiAWAIkGAFGEeSCj6UlOruilYRF9e/vhNyGhKRBOZTLYY9jycVLssgCIBUDCAyDaDClNJc47aJIqyBhApBwlHouRJlaKC7OoVirnb9773pFZQLPNgRBPueh+gxXERM3b0DZ7UyC3dU/1yMFIIy9FAhYByA8guV00OLrCBngBZn03PJRqhkb0kHNFwVZZf4CNSgwAiKo65Wz9JKz36VedoopTIZ5BR9vlsJsWvWrGbDcsa9R7L1dY9Y32FwYE4zpHG0pWkjSsEQAkxRfTKpwidwtpT9hgbrViE4ZMl1AiYFSKk5yTsEJKlbD0xr/wBkIGmk5KIGIBEAuAhKHud44Egsbs81IryRmLYX4dJRrOMsCP7JwPqQIzlBRQ5HgnoCap3ofTdx8sr7cAiAVAwgMgIVWQlH1Onli4rf+CeZzWKE6xrNpAjeqybG9h1zA4nnSPPBiTGYiEBLib0XXfjBPHRaqYsVxfr6yAtf+26x1+NejN8w3C+mZj5pMsbaRG9N2mAyDOTon6VIpGRdRE+GsCENlJJO27GebXaCW3I8+WEe0puSWsbFmIQlV2y1/DphZ9oID+nVvmLmc17hrfSb9/JQOQMoHZSrUCEmMAElIZ9X8H1nk1QZJZ7PlYFFu8z3UYJG850DSaYjt57LgFQCwAElaleWkdfdsNo22bxr8Ud78OBT16ZzxJcrxkkx2tf62tnE8cgFgVEAuARAJAQuZJ+L7MxqqS+MOHh00GQoLOi1VW8MAVIa+YKD5zMfud2/4n2Pq0fSo0OKqHIXfPZgYFQdlNkQDkOCxGI2Pbl3Z9AKLIgtZ9iBvkhR1WjZPdSMMsG/9KW4GxAEgwkwUrb1/BsqjFvcd0BKRStqwMlbDwzC2AwiXhOQJlXkXL//LsjjKdClhFJMGMSZN196RrhRlC9uCSDyVwj5QRACQttgBk1N7bSBUvbI6vGLxkrqr2CCDiwoFqJHCxrIH7aMBe+/goxaxJkFCapABkHyxtsACIiHWbvifwAMD8sZJqKsvA4ennnrwinXRWRY43RMnv2jbMAiAWANENQEY3q3a+CXamjZw1V+ZsLOcl84qLe1+GDAz0iHaQ2vTPMPt9aydzg6N6GDY/8l5uOBXZgB4cFnmRVDcm8k6Dh3XHOpbiFTnoUukFyDlI1bBTZlhzc1VANPdCwV1lFIZXFcuBPyroTbTiFPpO9DbEyz0FtCdpvomtat64FRAjAAhVhbbhLKXE8KtCYgYTyhLrmQfyYAY5y54LyPE2ry1XhxgiECnFfUHrld91FZL33TKZ7PikAiDK+cr33MG9mRYAie6zuvF9Yp/cbQBzxrKxamJp+SNbYJ5eFVM5nirrP8mftezm1ROx6xYAMRcAoSQN7dE4uKaNn5103L8IVqBBKTn0JjoEE4OQMcr5BJq2oGFYgJleh+8IJN0yS3Ngb5gsQESlOOW0fRo2+AQffDoQHCgGSDp1QgDkWfmwrrxnLs8lKOk5g1SLS2L2kfyZ5YOvw7rmgOkASG4XcfEp2D4vHIBkee65luMAp/8kA7VozN4gek+Bv2fCxjE4SOtGWF4bYOEAPQ6T9mTZyAFammqukQCEs/hYBcGgciXsmGum6isU+z2cpCgfOMtBvpltuTKQlqqtpLhH8vAZvt/AeqnqGu9AZFICEKfvVlhSZwEQEes24xoAJETSvJXkeKXEkl67Tnslq6FWq6xnARCrAiK0AjJaOvRADjstVw85hEvmBiFj8oovMf1gNRr5pFrvWI2ak2IRc9p+D/YufVSWifFRT0EWZq0Luo5OCIBojWM6KnQReHELFDeQmvZO0TClhdiYF+s+kJBMfBLuw3KcHi5qSr3aA4NJgzzPg9dyVpDb8feQ2Kq392KYHS81f9ubvj9RyluwJ6N4Ddy0X1Fu0XEPyJEm6cjCzl/FGIC8JgEQahptChRC4WzTKbHlth6B+bUUpJwxYX/fOJVtBpinubJNvX527zehcM9sbX+IBUBMAEAyG99nARDjAUjIfTla/oHtOvVx6LOpp8DeTQqHf5iYn7cAiAVAIniX93/+puv/JUfjB5kzXtIbJyBkDOleNzbLUpNqGjZXpdbeOSmyaNrgHrO/cnb9gtAGdDIsVGlJrf3zcHssIMt/SqwU78gg3FcVC+c0TrZ/GmzwUuA3rJlUL+bZF2OA6WgqHhuAKIpQ1fdzIKqnEV0rf1vQ+UrYfOHslvt1OyvlmVc10Wyg1rG+f6oDEG3Tv3QOW77D58P0IGTMyvY5tj+oCgTp9fvi1Y5bAMQCINEEIKAMI07es43tOilZ6ZuKPsSDDVfWT4hKqu6BvNYH2bZYACQmACQ4j6XRD1u8b6AAyf+Cw/8HjL3MeeV1/tPEXnpm3fukKek9r+PLuahrinIsHNg27l04yc1VNyGYym47Cqvu3xhCy4qz5kaV3gT2uXzoXT1nhIJDhfNPjYa22j0TlegLCht0PidYMz14jytYScc/kfKxYRWQzRg4ufuoT+CSUACyEPf3ukfTr8kXztiZwvN+9DoqqYfkDdgy8aZrRbYZ7Ng0mdCsH4BwHwo+c9KeHVpnbAGQsSWx5Vkw32JFMKZjHR4WKlwholG9fOAtvv88zNKuejAvZH5IHNhxC4BYACS6AERztjdgI/rNfxbQPRWdfMMCXM/UuvdOWGzG9nQuJ8AsABIjAKIMpa7tBdgd4MHMDrSRWSa9Kg6H8eIzam6BxXUBnr/hiofs2Xi84r4TPJOBghG77zNxm0VTDsLKuzO4wbu496h4J9YrVRcyPTeH23QMzpYOVukQK8U7zDMhMjpoKN1/X2tQouEABKd0GwJAqO8prTbrmnxhDEZhQzNJbV+J/BzLQWExKmFhcmIHwNwJ7QlQFLB8/wpbOxS6QCTOe0imgZ3m4Ve51auuWfUxBoDQ/ZyHBE8gCZJmmU2BLwSEOLx/w8p5Lrzfiv74qmxTQomUD/OxokrNsnbv38WTHbcAiAVAogpAQmS3O38G6R16lQWH2S5vJiW6xq9eT443CED2ZrL/sQBIbAFIRnUjrKFYq+e37B9dSFM241WGoz7C0pTHJkCakskBXmUcgpCRuvOUKSelr5RdZUG6QnxwioMN6K1eVgASb/il/grkYavB5gSCK5taHn7yFub8uw79UTIiohrlsceifBC/uD32Uqgje0BiDkBCHBVRsKQhdXoyZfydGHhk1d9yXY6yNlNXeOht/v6IdevlWSQ7Dr8LGz3jrrXhAKTk0HH+njWfWBdrCuB1QUhWcyvMqCZ53rfZUcWNPVdoIrh3SvvOsRBCKgZLKVIVzOx23AIgFgAJa91QBQsRyJxrC4vIwWfivvu4OijJ8UZe3d7GNKwA9W5ez4+qeyBtV5YFQEwAQNL2N3PLQVnfS1jhfkOdnWe2i54z7AUoLJwNmW2XiGbAPOJtg0PxkT0bI4tG2XIaZDgHA+N035HxgjWTApBpMqf7+6z4JZLapKxtKTb1a6eyTkT1SDmwG59MgXlcnn1ZoHEaUuVQV9bR194Yyyy0+r0/RMWn9Z4Ay8XGEoBokwkFXc9Beqe+faN8J2VbHD7/dQGIFpBx/wcmASINepVmSSfLLp8Z79waDEAoODrOU4nX3ZloRgAyCghm7Psg0yaySSa6XwIh8dbnR3u4BOeckCS0o+XrZrfjFgCxAEhY60ZCQBuqNl0TgMh7KglgFiwloYnBV3TSsIY5S03JJcejG69FubYAiMkAiG2fhwcyi5y7Fq0r4oVIbfp7HvxX2jcUX9mzETMEpPkhp5mPTpWdTY9tHStbaNoAIrfjFcwmi23uVgY+Usa6qOedsACIqpDhnANruVKjyPAOCQ0CKQuUU10cyyAwqPiUsRgWoVMoOnRc4ByU6wKQkOAnpXo/LGrUR93jjD9+Z6IfK4nN39RSrK79PjYugvmsWX9cN/ih5v40z6fHO68xASDktFc+tMmsAGRUNWyeazlWxN7mpBKVxcsVpbo4qYYEZXtPczWEFPdWP5Q6VhO+BUAsABJ3AIREgLZWF18TgGhjgqLuVyG/W/9U9GJ8z8twf6YcqLtWP6UFQCwAYhgA0Za2cWPeB0vrJBpTGfZWqPrycUjLKsVqSAEG8pSld3qazFzKD8kkJ3DQ8CpsFwgAFcnV1A7qm/nXcLKLIYYx1Sc1HomSotU2JlOwmbzvcTMAkCWQv4D7p0oOHRc+Cf46ACRIiXvMxSBALwAhJ1eIVYiig69OuFSf7/uA7mBFWed5+DlpBz4xcgJ67AHIPaYGIGOuj837JQ52iHohBVVxWA1BO07N6aQGlNm4J1j9M48dtwCIBUDCWjeKSTY/knN9iqsEECCjvglWeBSJ88j7QIiqTsNii7rPXMvnWwDEAiCGVkBCgsr1dy0Gu/9lzjhXDL7Bm1ZxXJWDQ3FXDXH1XuLmzHTvv2ioK9PMlb1UMsk3r4abqskASoamXLADW91MTv0ZrZpRWJnWvM5LUNAj9R0IDQLxXrdgVj67/Ztj0Y+MXyfzABAl+FkOVfNgNcuxXlT3f6R9GOUoc73h+sMfVeOdVlPPmbUynTNAinte4qAneV/K+AoxMQIgG3dvjBcAEpJUSqv5AFeVNvmkqmp53KkeDrFSY2nvK6yOltkStAFec9CxLABiAZCwAYhtV971AYi8FokfWMfiDEShqjwcocKdfJa2HX4dVpEcr0z5BrAAiAVATEDBGsm1Tm+oZwNECgzFWA1xx4uyyhi9IW4EUQnohJ2db9jANlOReDQdAMlrfNCAwT9BQ8hqQy07wxnwF9p30P59A6R4hxngFCPQKTj4Viwb0U0JQLTJg61yRcoV8fyYoBIWfu/j4J43/vfiPpApUpDe9A9M24o4Q6fcK/66ou6awCcGAORFriKg1HE8VUBC3x3OrbE1fVea/9QjnddtcVYNkZpoz7BAR07nCYuCZQGQyQ9ANLadqoCkWEoJJl1VEKwyUzVxy65bx5I5HyXDawEQC4AYAUCUqwqOqLxAWPH+lZDV+iJXELYNksTjifgp44/MotH0XTQuGxGI5N6/ykwO7IhSas1s/hys9+qbJh1ucLv+Plu4E8ZVh5ta3wDLGwVLBqvqSFdp7UwBQJYVz2f5YqnnIcYARAsIO55nnXB9ko3yAER8vkLv+8ZzCKEKWF3nERxGXglTQCb1JBVeuyfJWACC2cKyvj9ScARL783TOoW4uTSJFuSdvwdsCBRXsODIqyHV7fgAImTHz8JW7AlJ8wewR+hGM1S0LQBiARARACRU5tzz/3ElUzcNa+AUJKHCXLbvW+OxCdQ9sOK+RJhXbQEQC4AYB0DGlL5Mqd0J69HYbWwhh38u1HENxk8p342DuvKxL2QlZv637HaYrnnU6f81ZHKmQ2wDOjcb95wgQxjYCTPCBSBq30HSrttYuKBE6MFQ7hez8hgUOxq3xCoTrRqrJVgSn7lP7HNPEIDwz4/IADa9thtWNuntA5F6MYhSZauunRAASUTHuOPwO5ikeC1CBawrDOaIZpcZbH6/Jj/ZOADyAtyIa736npy4BCCsdhPabAop9YNMK6PqdmnfGZWWFR8DDKW+EEompfppQWbEGoRYAMQCIKIAiLoemx7N4wpmaf+JyM+pTEsvw54wW+t1pc4DVTATZu+3AIgFQIwFIEHDOmJjZjR/nQ8BNTKVYkVB4ZvH0xT1MsyglaHE41xE9huD09NNoYCV3EqBXECeSD0krqLAn/8upEY2W0M9tFlNmbBEcCVAdVKYiSb5woRH3jteg7JhxuqmrA1srMhwVsQegKiAMLPpI7CoXh8wYjAg99zYm78+3kRqJejaiG8DltQGVdvKdYCepZgYyKyvuZYTsgBIhHsX1y+kNyTpoQTI8/+Ghk6ydDmd4fJ4oNlqQEgWAqitLVQJmXk9xTYLgFgAxDwApCYMAKKJD7YgxbZy4G1mBOgZNksgZj7ew8q7No8lx6vc0/EqmA037bMAiAVAYgNA1BekLeOv2pUGDmxSJx4hqau4+k8EJXvjhE9MWT/aCOvQgCd9YrkZnBfeyCxWMZKqS8NiFbAwWMxFyoyz7Xgk+vpB1S6cwL2ae1YuyhWxIaEOl6Z9O1s/GTMKlmKsZpeuMxMACWbJ7togyQP3SLNZIlkPZX8Qpark0OVxs2TKu7A3ubgfxtWrTwGLnpXuPbmhZELPumz7GguARKG6nbDnPRzIE6VwGw6BLOl72fy0LA0ISWsnh/52sBp45AYLgEQBgDi80jwZC4BEf90odtrwRHbY1Odc/0/4/tz9p3VRbInGtQL3qd3jHUvu3AIgFgAxDQAZ13Fl1n2CETk1BVagak7pwKn44BMrlZC+s5DdhZmIkMmg02IW1OZ63yMZfAOqCQrdxeH5XiTzUUKzMs1y47NQKV6kYKECiAPXK6f9+VgpYalrtbhkvbkAiFbFjtZj8HUekhhplox+JUrVNXpu1KpLyv6HmRrnjpT2pVACMSmwEIsf3msPm1QDpA0PbWJHbkQPCE4uhkV3ZE0GADJS4jPYH1LXyAkZmrvhxoGSpu8PUZXeTnNfX077r2LVHzYpAUhGTQYrYbp6LQAS7XUjsJ9Ve8dEAYjqd5JxyOgctHnFPS/qqDbTQMJTzGLJ7zqh6RWbbgEQEwMQmoRe2neMfZKa7B/viiGNVvRBBfcPQ6cxJ9Z0kXINbG6hxTsXH42NAyRHN8yTgjcj7SnHHzvnpRwAR2OzbinTcIzgWtQVz/N3RTJZfIQ6x1nOlovuWylDZSf3AIKmyGhj0a2AVKyFG0wKQIoPXWZpZH1Dq4aZUkUzgWDZ/LH2iAJaIaPxMyycEPG+lYdi0tri9O7rSv8q92FDfjIBkNJesQCEHBJVWmzV94absTQ/CAmlZcn9IZ/nihbSMzHQOSHtowGT2nO1t+8UB8tOb79FwYoSAFlydwKLz1gARMC6NdBssscmDECCjIMbeH+5+y9HPidMOTP4GWsaA2qTu+Y+LABiQgBCc2DK+v+IoPMVjoXGvSgRPAkrICMDHtDSslbeMxebR/+ReYX2zgAH9lq9+XITl/HJeVEjdW6LJxa8bIXeBhneb0MyViVKdKhcTLwCIimbpey/LZKgivnkSgCa0/J1rqYIVe6S91FJzxkuHTs+uCgWwWCwAnJ7OszabxoAEgIIbE1fgo0+vWopQUqUo377SKcQIpxQ2H0MsrtljfoIFbBItSsNaUCZ3v+6HiUwZGgnvRuhAEQOjkgRzNHw+GQDIONWt7c+uQayW37KlNAc7vcz8fwQOZnkQnGUWdjXZ9+dbfTA2UkJQKjCSOfLAiBi5O+zmh6IyPcWdh1j5oZK1dYxFZ3itZTG91kAxOQAJHVvC8+Bcfed57aHioHxr8rBgND40QwAZFzHtaXaAdltR9lx0Ysmqs92k5fxt5PzwmGFlE1dec+KsegJhjSgk843yZCKHOqnGh8s4aKzXg65qyINqtTDkXygDhY3ilbCko030nyIDrP4DnssGtGD/OiGKt4vLvMAEKWREOf3PBWFStoVplQtREe5df9TI6lHIfuWZF3LB8ghno9YAYvuNQGpY1mNg2OpNo0LQMjOGAFASGgho+aRyQpAxnq30l56qggrjqe5adbVa975IdL6X+JKLFJLjK6QWgDEAiDhV0C8D4U1f0u2ibC15mmm4xTpVDos6X2Z5XizWr6jzAqyAIi5AIhKc85o/DRMewopc2jfbLg/08e5KPlf2i/FkVMBgIzruDbvv1VtbHT3v2HqxkapH+Q0Z2Dz218y0nmFBHIrGwPB6dUCFbDoO8r6LsE6T+AIlnQjoWCFHFxFeUnoLJCRTtdXFxMKljohFqdLL6gV2xQWLgBR7i1lTwYsoKm5OvXi3QMn2UHltHxDqbAoPTfB946UgDW0b1XOaeQAZCHuoeyG26/7nBYAMV62N63mIyx7S8CW+v1MZ8/JrmEiyY1BFdmirCafRcGyAMjkAiByMDrvluWyOtnZiCuSUv+IJMeb0TEKsCv3dHINzGGqsQVAYlMBibDHldVUywcuTxkAorysUY2NGQ0eWIPctfVECcEMqdIfYioQIpfwK3HKLkkMZ9bfbJSaimrss2ud3IAuGfthoc8qcQXRSXfqyhTCs/LBde5LYf61yGZgVZ0Jv4MchLPlB7LjmDYlAEhKkzOswHwxK9RdivisKYMBqZeksOvSKAelGG2n3Kha0hf5BHRpXV8mieUkSFpgTgBClaDqB6YKAFH7/Uba89SGVp6htMkXYGdK/SFCEybh7lnc8+UDb8G6xsB4yTELgFgAJC4BSMjA2W7qz9LR56eOJDgpjSN4dGPI2qv3BDcy2CnpFenbLQAS7WciGz3VAEhIf0iVJng/glnSLQ1fZL6ho5My5S9zGd9MfGIlI5CF3Mrig0NGVUFsUCVlNbbsvh/mG1JFGGaufhYaMIfv91Gr3nDAy81PQ0KVsMjg5uIgybz2S7FoRI8JACHupzw089oVEO1k8oMSZUaPg6JmNppJkzRaCUstDSfvuR1mU5By6I8RN6DTTJodz7wLyb4JAWLDAQhztinQa6mNlfxzzO25Rh3QBtj8n9r0NR6mli/3h5iBlqVUZGjGwTJ0wCkNbVJiTLyyoQVALAAiGoCE9vk19sKqZv19fvTvKUFsb27TUs9DbOy6ZklcyAIgMQMgsg2+9qWZ5QIr6qcuABm3PyTxqXSUfbsAC2upjP82bv4zaoa23AxVEM4InGK+8/pdaXTPboHZzpBG7symz8MGn0Ga6/gdiViiy+74ez0BVUjAm9oqNUBRdUXoAEWeN3KF6GNGZjhHOWdbzW1S5t8AADJnf+Cnt8GciTkrWdEkvel7sLVNGRAZieMYUqfmrkRjZqtaEpohk/dttrePezci3bfKzJFsBExZrS9OZCZNTAAIqXzltvz5VAQg49rz5H25mIl9hylPrp7LGLSZoLrNdnyIGzGTvIb1glgAxAIgRgAQlYaFCSnJ9vVEPhVdUTqkZGRehzoPzMvBbLDyyWMWSnrOCZvxZQGQ6dG2zxYAuVZ/yNYDjzLqJvlbWpAdg0NCM+dhHUikkpCccLbvGyMbs4T2fxR1XeQGIyMa0OmAkQG01e7RE8CPyLifgJyDtOlF3r9C1zkON1UHlsHNq42mxKiBd76njnt2RAYairPCJkDkJs2a0NRcJRByeg+xzLKe+1Omk9Ok7JSnivhzdz47I0T9rqj755DeFTkI0AJie+tXFQc4UXtiGACh5ECO/1NTGYCMa89T99dIILVD4qXHuhqiUPqocphec6sRAY0FQCwAEta6ke/Irb8/bACi9bkpGKeUDxLV9qIOGhad0VdheX1ATV4h+BgNQHotAGIBkPgEIMpVBUFa1i1wyyycQfEc07LcvW+bInvGnEjM+NKh3iI+exayYRIxw0qD38oEDvNTDGAh0mVmIu9zw8ez9ShJhVRwUhq+DIk+fY3P4Rhw4uTneR6MGQDJavaxYTYIgDw/UQCiBA+bd5bw2SrWqZRSLs/ASN37mFIR9Gq5yLntb+tSblOekWRus+ufmMh5swCIWSoiQZnbhXDrYnC0/o7nh5CiIFXOKmNEsVUSSUlYAcxu/UcjhpZaAMQCIGGtG/kOZ2tL+ACE7lMGCrbmv+EkrtR/F7mNL+o5yqyUtIYqNclkARALgEw2AKJy2QKaDOrGJ++E1Wiw09pJLetkTEFIpdqYdYKzZ5ue3ioywFUNfRZq7i/jRt7TEZdTw6kglPS8zI1lmXvW6j3swWZkDMhXeIxzvESJyWr+y4lkzIUAkNwWH1fxTApAPr8RbmIAUqKU6COUx6XggxQ1Cjr+cSyFJNjEwPkqU+PC/46hoCQ0nrfZsvOpujYgtgCImeeH1FZzL1vBIQKlZ2Niz7lXrF9KJKX6DKFhWQDEAiBhDwHOaOqJaA6I4nNTa26FBejHCUDoUTskRgGpHdqbv66wPiwAYgGQSQlAxgpinOCcATbvb2ApGm4aJhXLBnXFQCxrooxss8jDAEoD+uYnKkkBSHgDutJDQQHj5uhUeFRnleu5kyWXxTteaWhdJvJWs/2/NiK7OT4AMWMFRGOE0vxSX4578KIuJSyi1uW1nxo1/yXxE+tYOpcAbUTAWd6P7r5XYF0TffCEJKENByDUqLkR6Q4FbYYDEEmJKgZXmOdJq5YFKQ8ng90vUWwr+mMBQuREUt8ZTrSk7N4oOqixAIgFQMKeeWT3dkcEQLT2LwHXf9vgG5GfMblnisB6SmtgpI23AIgFQMK+qDROm9r4C6ZHcuiDQ6+8f84Tycv7h2M2dVdyXCd5snem51t8b16e+j5dWDCbVueDVU3GKGBRQEmUGaTOTKThd6LOai4ONJQy7oIdrxK0VhweYTDBWACS7/eYsQIScq9Z/l8zUCPAFrESFokK4LtO07zrW3ZJ97Ly/gKYtS9yBSxF1YwMcl7H1YmupcEARJJ+TkY6T27b962qRxjVkEzcfxyM954xHIRwUIv7kvqXknbdJnpoqQVALAASPgDxRAZAtBTYrNaf0xyPyG28QlnESjnPm9pj09p4FYC4es9bAMQCIJOmAjJebwjYD9zHszjK+t/hzK3RzYxSUCRlffM7T4sKcLUZRlQG+yVkdIkNpIKKQychE78rr/NXUQEg2mBwWS1lw8+wmpi4NZOym8WYdcdJ5M9D0iwjlbCCPSAtPbrUnwQCEK8Kktr+Cja0KH05kUnkshIWAj5qmtx4/yLpHpySwc7yenTR7pTgnia45rb9JKI9ZxQAScF7zPP/xAIaE7HngaA9z/B8jQUvygYuBivbBlayieri8PRaFCwLgEwWAKL0aUg0rOqHuH9O71R0+vdk4231LVobL1VZPMRMuSgwiWABkElVAcnvcLph401GXV7ShbfvSoCdO+dEPNRO+/I2Pp0v9UT0voGVkEuC+yLGnn9Ag/rsbcIy7CFZjGxWj5EkbIUrYKHxW4e8/czmqNBJQtaNZry4RUvxahuXEfBkNu4wshE9OIiv9W+YluMyHwBRAwj7gQ/Dwhp9UsH079zonGbuD0DC3RnS5++cITegf1+Xs1ZnbDQSHaF+wproMQEgeEbz2//NyGCIf5/X+X2wtb6O7/oFyG47Bk6BF31+YecLkOJ7F3t+DumS6PYGG9QRhHyGJasr+88ZVgmhvUXNubQ/8zr/he8FrCb0sADIprs2WADEpABE2W9gnwuLamkI8DldQ2epEk0qnMXdr476rsxOCmZF+nULgEwqAFL5TACW1hl3rUeEDA+ig257Rs/mCXG8jrpiynDjZrgsT3QeNugFShSfcvw+gTryqgGx2WZKVJ6+S3hdFB64Ey1hLr7XTY98OBoHPXTN/L9jTXE95eCwAld8b5kNPiMNlmb+xVeY425GAKIY1DUfXcfVxJLeY7oa0YkaSKpjWZ5doRSvVkl6uTTC9eYgEffjLFRkW3VvnvR816fJxKwCkt/2nOEApLDz1/K8GXz/+K6zBV58djERMm0P9bt8Und/mLaR1YGKh+tZNvQ8bDssvqqtVHt5xkH786J7xSYlAKFenvkWADElAAmR8O88J0vgX9Alx7sd/y1WK202mBlq54UnFi0AMqkASGn/BXRYJw25intPo6H/A6zGA1XgfUq3qpKWmpRdfz+DkLL+CwZyiIdU7vviA8IAiDpJetb7t8JNNdoSqlgAQsEkZbU2H8iJ1kFXKT+2RlkW0IhG9IFTkOwnI/4dKbspftpx3AAQbYBOM21uPvyOjkZ0rIDgcM5E7IHIa/tG6PwH/OzKwxE6JllxzoWNwjRDYqN70USpdDGrgOS1/4vhACS/8wdMmXT3/omBngufVdRFUuhlfX+Ajaj4VdDSGpUKqRe01Zy3wNkV4DUXnVCS1AzPQWEviVW8Hg266ZQBIPKz2AFb+2gob1nfSUNmU1kAJLx7PiJPLbd72jmJqW8q+jAU9vyJk5NJuz5sARALgEQOQJQNZch1+HV80BOwDI2u0/d0NDaPVlYVnP6vwQYvHa5TxvWDyBtlSY34CkjyvodgSW2AaS5Cm7cVYIXVndWYzYb3z49W74T6LHktbcIbs5X1oWwPZYXzug1tRI8HABJyvzntr+CQyABPvI2sSiFNKqdMsr3ld8rnrgGYw/u2TJGOjgCASA4N0Xh4YgLGAxD8fHs39an83HgKVvuPOCBy03tGWyvalpehLaczjGc5WmcKZZWlQCn98XU8Nb20/1XxCSXZhhf3YQ+I/w0LgETY10dy9KUWAIn6ukk06C5dAESpVK1+cIPcN3tSR6WbAPspfvacULENC4BYACR8AGK4bC0a3Sz9FZAxy/ckJ1raF5CGWxlBxRIPQNSqQUHXtzm7XMYAS2zQTr0tRM+L8pBF1RBmNr6Pew6MACAUwJSjfOvKutgAkJyWr0Ci37wARHGoTv8/QXK7jv0lAwVyQFkdwXe96u40uHF/5MptXP1AYJONgX3RwZfCCRBjAkCIopTpO2E4AMlt/yHTv0QHgdr9RgAkx+cXknjJ9n2BZ6rQpHKhz0NqeaT410fO/i0LgEQCQHAexJxqQwHIxqkCQOgM2Bq/oCcJGBJwZncSsNcRIw0o1HOcneMPWADEAiBTGoBIQbpXzjZ7nuAZE6X9JyYDAAmhmenl0YcrwVvYg0HjwTejCkDk9V4AtiUsy1os6gCP7B9AbjJlVFNqMoxqRFcBSKb3x0zLEUlP0AFA1IDIXvMY92lFLPGsoUrRGVyzZo58JqtheSMND41UAUueCNxMQgJhqRQZDkCInuQ8RADkJQuA6EtSJEDCbN6Prj7BDekMnM+zhHSy+GGEFgCJAgCZsW/qVEA2IX11a91f62chyFPRs7xfZlGUkoj7dWR1SewXJNp72t6sYIzSNSUAyAJYsMQCIDqu8kkGQEICDeIlbxt425heEMEARLtRtuBzVT7zbsQc/XDnm5BxzW//52hmBDUO6wZ2vuXYUC96hovSz0IAxFb9kGid/1EAJL3xvyCtU6xz1gFA1B6jlMecMLtavxJWsayEtaQqTXJKbX+ni4KmndOw9on3SfdcNTNsuzC3Wix4twBI9J1jycHjkNOto2k2TACS0mIBkHgAINTwnrF/m5GqhjEFIKn1X9ELQIKCAU8VwRwEDsU9L0asGqoMXdVIV0u2vmNKAJAEKFyiq6pvVUBoD00iAKKtFDhafihlnAdOia+CyBtlqSgAIhmN+eBcxhzbEoWOYEDAvgTXKa2OJU/dUTLyIRvfSUo6BkrxUik7rf7TXDGjgZGCJ6KrACSj+T/MDECCKmtVM2EtTWzvvaRDpvEKVzqWoVHL8u2SKkAtv+Uhh64Igv9KOdtGE9SpqpJenRiO3QiV7PbS4FK5x0mAgIMFQKJn95Sm2aRqHLzqIVne41LwIZiCld1mNaGbHYCwqiH2Jmb7qo2c6xT3AESbjNmE1eQdhwPSoF4dcrwFyMgo6hkODoj2KwDk/KQEIPI7/DyOlGAfV9pzWowg0KQHIFewCnJl0gAQbS8Izgloh3XN4g17uSZ7tqBaKAAB2/7bYEGt+AnoIQpYNDuj6SPSfUT/kCM16bfcsGwEpYy+gwBP4cEzRvWBBAGIx9wAJGQ+S1twzkykAISkONdjsO9oflb6TMqK9UlZ7Ega0EvRSW4/fBU2NIV9xkKebStVEAffYnEF4QDEe9QCIFFQ/kt+6h5YgMFmOQYdIgGI0oSe1famBUDiAIDQeyvyN1oAJMJnyGt9DrZ26pDBl3srXX1nqZcz4FUEVzqJMhlgQC9mH5gCgPDv1zcTALnEox+iDrYmOQCpHLyKz/eHyQVAFMNe6H0SVjUZ0ODMetiUPRuCDc1CKViY7fk0Z/Bdwp8pKCe6GPnXyftSol3mVp8pr/XbkNSqh4saxpRu/HXH4XdFzmsZ9zntnh+bG4CEDLP7BUu5RtoroeydrW1UbZJ4y6tounWE03GVfqSCHmpAH9YFQIjCuG3wbaEAhJwGK651vmvEPpu0FRBlenNOwx08V8YlEIAo60bOPrvtbQuAxEMFpJH23R4LgESY0EzeeycnGIt6juqQ45USlaSqlVJ9h7SnO85D3qEAJ2ImIwDR+pMMDd0s6s8aAkAuTzoAQiC1tPfbkxOA5PieMMSwK2pR5YPvQGqr0MAWHN6fQlqH+MF9Cj2FSrPLasWCqhyf1xgpXjnIKEF50mUIqtwHEgydiJ7Z+n/gOCi6AVqXDK+6Jml1PljRpK8RnQUMWPb457DoPRshqUXKiEVaUSGu8WYfTUD/Urj0OUMBiOI0yLjmdgUMByAFHT+C5DbxsxiMACByxRVS9t8FC+rFAxAKmEjgI6/jqDWIMCIAMt0wAEI9ahQ8p9fcavWARLZeP/TCjSyxv43luiOn21LycAvSrhwt35H2VZt0jqYCAHG2nYZcHbL1E+lLI1poXpfYCsgatEEVBEAMmZ0nXTTjqfBgO+AGfNOwyeFGAZB8v4ebo4wAIMwdxmCr6FBA6CbJkeXtygX3SyigimYupPvF0srWPFDCk61LDFLCoqCamhcTq98j3UfVTEMMVV7HK7KhEg9AUFnsKPJTwwcgMuUl9entPFBMDwCR7ud1pnKRlDPtJe1/i2TdFmMQaj/weLg2I2YAJK/L+Eqbw/NJnoNkDKA3pgKSur8BljaInX2kyCdndNEAyZ9bACRCCfwFBg4inIv9kNhMbQEQPYNLu88xLbkiwgw+94GwIA5yJtsCUrLN9x/c71c6OQGI/A4lNbGc1p9AapegZ5WljrcjQNwYfdaGKie8AJvpqddXfGI7dN+gfDNS0z+Ak9D7XsAfvmUYAHHLhjDH+2T0AYgie+r5IsvMlRowZduNAQch/vyDL0cfgMjGpgoVoxbVUAP6GQMa0IPD5PI7nhcCQJTNP8e1msu3Shm43AAAQtn95APN4jPTmsA3t/Mc5B4SDUCownOclJ4Ct0RSAVGkeB9dAcvrAlwt0nuv5QPBS6+EMgGQ/FqnBUCuAUBsDR1sW90iG7bHmNLs9Pqia/e0QVLHfzLVQaSgCO8xfBaigxZ0fF07G0coAMny7jUUgKz0EC1yV1QBiAIU192TDkvq9E3YDgeATN8d2ATpK6eEDC8pCG6t++JIwBf5/cu9sra6vQzui3qP6uoDKSVmQUOAq2AO3xchvUtkX6cJAIhsb52+z3CcKYYWL4uvoNQxqT+mNr5Xu3a6LwVE2ZvauF0hqIgmVrCJqV4IWAn4FrTkEwD5AWcqjQIgFASuxAe21TVG1RBqnVZh51lxpbEx+O6p6CCzW5+LNndYDQqTHsxiCVEjM5s8/Kj+LxXKiwgHfAQQWGHvDL/HbcKleDVZzs5fCOd5hwCQDmMASGnfeVjvCYzVMBfW/VIWfTvSCiOtWkR/iOSlSOmAhgMQqojSINSC7neNAiCKJDEkPn4vzEFAXyGyYVsLeNFO0IDNLN9Xo2knQtYsDdesQodaT7hgyuHtFZ6cUCv1rXWw0hAAIiUnNmOwlNH4Ge1MCJ1BjMbG+f+Dg/GyKCQuriX6wgAE3xdWQBZCxuJJXgEJxhdO38+i5bOgSq52r3tgDSysp/13NvLEJtvo1yD/ECUsv4OJ2N9zPFneNylleEOHKWMCYVm9uPMrrf8ZyO6ixMiL0fInIY30m9kn0mXMyAryj0XMGHoVe3JTAIoPfQryDgYMK73QlGVqUJU5g9HKNqkvdSfM4E1ROfiq8Dkg2mA9pe4vopWhGLXRnf5GWN1kLAChzIg9uuX6sXmUnYoU73nh1DKir5FxzG4Tr/VvPAAZws8/BwlNEQIQTTBRdPAEZyhKDSzLXmvNaGqvsys+AAg1JJbjfra3GVcBUSqK9tr3wII6o5TyJBlOpJ5CQeerIoaVQsKuPFhEyn/qJHRR9gFtXt8fWeY8affdooMa1a47PHfz87lEU1BxX1KAQZOr06JHq1WrH2s+sY57Mggkih4YSYmqUhS0QOrfT5+FGZO8CV1KmtnRFjvbfh01ABLimzC4dfXomIouX9uQclvKSodkY4c1/aSTEIDI+37Zx7NhBs4CoRlVomaBbDuMMfPAWR74aK+tkIZuR77+IX4+2/s5SPDS+p8QaFtHA2oS5HH4/huqnl1IZaT7IL0tYEymkw3ha8hrQ0MYXQcNyiR0O05dpuC5tO+4YY2YK7C0ndnsi/phAHlyaVr933CmsaTfuGciyktu7XuEAJBAiHLPMaZ7uXoFN85SpoYpMpe46comZ40FOa8R/TtnWRmkROgQPF0ARJvBhtSmT8Fag3oJJpSw6KDM9PdUtZ0wDLDxFRD8bHf/FRqGSpQEIwIkNWBP35XIs1IM4fPK1akylOEk0JN4z4pozAsKsQ15/ueEZ9W1tJ6bsHq09fFyUbLjI9drNuxYBzfuNQYw0noV977EgCe99nY5Ex5xsswbqr72C0gnmpxCERbZn4igl3ohM4wD+OYAIK3/G9WqvRJbpHsGufInUXCuRFyZol8piViGVXjtzyYjAFHs7dYn18B8oitjAC+KGs+JHvQppX3vkv8Knj+ku4W5D0IqH+l1H2LKZJkBifoQQRmkU6/F/Zbt/YK0l53+ErDjIdqOEqXlgjvhyxXFkf4T7LQcT2+XXswPb4xesNcRYOUAvYg+rKZ6Cta990ezHBzyTEUHL6NigOBpwNpy/aHj1Ii8GTYvFFbiVqV4O77J3GuXQdWdYjReRFPZ9LRdpPEKWb/MdqnKI3L9ogBA1Eb0zLpPwCKDMukT4q4jYExv9EeyXsYCEFaPI134YUhsiXgd9CuaKGsm2KlIGa2XmdqT7f9bDYiImN4D7h/KAhUfXccy4GWis+oam7eYhtvtTjWqAuKmYWYUBLgM6u0jn0j0B5zLM7IfIEyQOC0kkJnH63SOs7Win4ESVZSwcrS8YGTQOdkAiErDsldnc3Y9WGXUIXWv0qhF2h3T9IBIyWGMXdxEER0URRGV3+fAJcjsJCbAm9QTrK1CAoORUEBCiRz6s/TzUP+D7Q8fZsGIUkyUVRpIs1Z6wElAwu55UHqXpX+2DnLbjkI2B7jnDXFaZHDzSfKw+8pYahoRN9RkNT0lN8Kd4my3Ec9Ck8mxSWgZ3LxaGABJwKCiEtUQRPKgQ7Oar0CCR6yssDp9+8BuamAzTAnLLQ9Y3Lz7AZH84ZD1kyqMYie+RwOAKGuS+UQyB3/FPS/FlIKlVuPqgtU4CBdUTTEAUtLzJs9MMSJZodgLN9oLzqw3FCnZ1UiCpBBFJWf7CXa4oqsfyj6g71jdEKxaGSVQ4WhXKKji1Q0rmdJ4joeEZvu/FQR93hsjkrXe9MQGlnIt6UW7jfveiISfG307Ad4cCfAaXf2YNAAkZEBrC/X8BQwNRuMYgIS8x/yO3/PcLJfIqrO8JlRtJnuxBdfLVnPzeOvKazvOuYDkhmdhSb0EPrYbut5DMqPhZZi2L7AWKpfKQIkCJO9XIMFHRvCkIU6LeW39Zziz6WjqU16OO+zgQkJ4/PvFVQthOVOvhjkIMMr5Vva/ST0gohSwYNmHVjNaLel5WQ7QxfdJCJIVHnPSsSLFWz5gEABBB5bURipF3zYsKIwXABIynKghEDxDMXBKrJxFtBHc95gxeR6SZlkAZPxmYJU+l9HwOQ4wi4yqXpHNwOxfGVadk/D9rr9rsdaeT8R20N9xQ7AKjiqGn2XfUDF4wZDqhxtpI9RnhFLnRtN6MLD8H1YNMpQ213+efaW96c9H+pxgNhU0GVS8cA9rKVs0oBY2IpWi8JCU/RXbo6NJSOC+JlWg9btu02byLQASCdVRpmHZvRILQaTS3CQDIGp8tnX/bg7oy0TbW9kGunrPsK0linxhxzFI3XO7kjQZ9143PbgBkg40QwquMfd8YA+V0nReblgycVhOoKMKqSZelppRaj7OQ4RcBjqtbSzfdok5yxlNB8Y0hGNkZdgoojHUghX83400s4Kb6csHJfBROSi++uHG7Jyji5qafxdt7XiVZ5iHPTq02YypEARVN+zeH4vUww822FcnwqJ6YwCWJGt3ihXSstpOi32+OAcgRYfeRgqWNEAwJk6JbMQzr7ECUkrkQz5jA0D6hsihGwZAtJSKlIbbmFKhZ8JxRNSLwVfY/lJQunV3xYjK2nTJpo++Rqoxgd33ZZamdQ1cNESZRSvB6/R/V/QMkFHVxoz6GgYDxQb6XgYh+H7pPWe1/RJWSv07E773tNo6np7sOkQg8ZIxHHJ5n5Fi0xJqyN2/IhYKWJOmB0QbY9hqboOFNcb0zU4WAKLY200fW8l9IO6+cxpbKPYMEOAn6eMsjD0X4nevaQowRT+v/T9R2vuz2I/8LPZMfhGTrL+BLIzliGFCUruVAwQ+ThjW8zGWnU1GO5vn/4Hsm6fxy1wOtnmchSbVG9E8zpEgxDXwCjeNZ3l/4AXbzPFKSnR5xwg+wFZdDMl+VsnBzzO4oaZPmmmS2dwRdQWsI7JWd0pdD6z2GKVsI1Fe1iFKTm/+VDSaSicUGK6nw9E/LAWGgg8wK7U88y5s9QkNEEf1gFSaH4CENCfamv6ehQ9i5ZS0fO8sf8QKMIYDELrvYrSjK+oCa8A5x6ggaVT16ubBN41zNIpcMgajZdgsScGMs/WfYGHVpgnf/6anSyG7/Tw3KLr6Lxhqxym5Q448vf4BbXXWkABm5QObefBnWf9J4X0go+Y3YDBvwwBlOfUwtv4A0vZWjnu/izcvZLBEqoU0SLi0/zWJ927YOsk9LD0jqvMBi4IVDTnWlQ20By/HJDiNywqIxt4WHBxiGWLjaK/DMlX+NCeayjCRT6wVmpeE4iesykq+29EtDa+mv+dCP16uxFdGr++AMtPkJa5eJj5VrvSfBV8oSbEVHIzOALJwQQg1sCW2StmzDM9nyChfdwMk73Jh78rPZK46GYGzBjtcSaGHJmun7lwdzXLwiEFcv+WNZESJXlX1QmOU3/qEYT0S9naDpHiV4T5YbcEs8Xy4bZkoAxbyfMnMsX1bYKNa1ACImhXLpMxsU+yUsBjgy2A4w/usFpSbGIAEgRNmaZdB8XzjAIjGZhT4/wdsncZOt1WaT8nJudCeJ2PVjyqbed2XIAMzck7vXbC8Kql4GcynCxLu2oJKKPejuMBnuR+QRElyWQ7+vKF2nBNug5dhSU1gIzaFG1ax0u7LrPYAD6+sGLxk6HopQYwL14wCaeqfXEHiMLh3clCd0OH7H8ysDlOyhv0cqT3SfVLArVanDGtgHeZkCMrvgqO5T8R8KlMCELIlDqrYt0R9dlVonOH/Ddi7DLYZ8d0Dog50TK95jBMYRUYM8xsFRCQwwnL1uA/JZ5LPpl9p7yhJT+XvGiG3O9Y+ruDk1Ej1umlB+VpbQy3ToQx9iRpDSE08FBzQZEnqebAhIMn0/R6yW74LeW1f4ysLf5/Z8gKjPHJY6Z1EGzsrK14ZawzpO4n/WtIT9YFjoQ1iyiCuwYuG0BFo887G95/wkF0sANHKbXYe47kT5QbQfZRhmITENz2+QxgAUYKYIzhskSaLl9FgJoF7NFoARJ2I3uTiTHYsAQh9N2Vns7z3RroXpwoACXGIaftu4f1dqmTVB41tNFQD255TTA2gwZZLMKkxG6vsM/dJFw1WpZ/RlGfK3hE1gJyokT1HUlB7mgd9FXWdNVzWNSiF2g9rPQZNI75GNpWClpKeM5w1JTBIgS+pZm0/fJV7sQgA8BoNGNwXJgPFcqyMERCq2LM2VvQrwwEIJWcpwZrX/aaI/RkMoj27OP4r7T9uAZBIWBx4frcjs2LbYGwqDMGzfEVzDcem4jEiLpFYAcekdgtPi3YQalALnAKlVTTA7/Cw8WU4+SXR4tHE1lKU6a3EoJuUuWgGwBa/dPFEUPzZtoE3oJBLT6fVBzTqfsvV0ugxzhil1u2m91cFR26IdvBKGTlYWqupSglXwBrmdzoPp07vglmiAYiiJY8g8yuwiaR4e42R4iXJ3/U+mi76KdEqXzy3grjWpQgOxPa3RAeABO97Oiwi8QMDJELH3otEjTlG1NB5ULTCAiBhPmt2pyRHboQ60bUCW2mQpJSVo1kb2ot+ViIHtZUDxtpxxW8QLYBU8VL33ROpLK1uGhbOUOG+HaKHbjP6rI3Kpg5z1pTo2LSPqQdMGjAY/O/G88cloGjHPV3YeSyW9CtDAYjU83JOpCiMYpucSBdlJTtSWqocMDMNy1QqWGogjVU5ZgzQrJ1YnBGzXlLz+SWe/YfiKKN64P7/9q49OKrzuh9sZIMg2BBASLwEEuj9WO3qrV3t6gHx1JC4iZM2sZOJTWQXhadAQkiI1fuBHitB08aZzPTlcevOuDNxHE+amXo6rUuScT2dxpkpjZ0mNshgG4ExkuMX23POd+/uvbsr8dB97GrvH994vJZ37/3u/c45v3N+53dUmt627heYPzZvTWgNDCE32qARpMNNgSktLjHhZ0qDaIaxrkfnteOMn1CvHn0EARqM43g90xiMGlRFe74D58Fk9BjSQBtsgjvayBUtj0GN9lRmziPxgM5X9W4yjTkAoqKGDAgOqUdvidBZ3sV6TDRs8Wp3P0YBEOJtU9ULdiUanakNDmRtP8q0gCq5h8cMh6gKbGdmWeYFtayWOO4XQyONH2qnGrpYis3g1I9RPX7R3Ay0KpuqfDbXTbueOq4EXOQKmtSnIk9hjxsAUjr0iT4AREndHLxmnIT3ApHhVfbRUBWkxvepsVTKaF7S2a2SpPQL270RbKACjWyqWknZb9Z1N7UZKcwIRnJWZlybuKYKzMwS2s3tGNI1MM9CiTejAIhKIapn0giHLE8bhtxDO3iYlVFAizJ81HNi1092M2YBiDIoyjt5FrL7jecFK9/Fkr7L88l4qgGIVwAQt64ARFDHljdjj5GkdW6gg1Tdb06voDdZDnEWYIQUNVIYzJcdIywyPIAJTLFvdrAQjNuAgX6xlkGlCevUB+k8dd2s6ecLFYAoe2lQeGSQqYBCeGTGAiC3+V7kdTQy9dXtmzSnkhmFZ5d8TzmCWpxfEtFHhW1iSeffcKOX8fzhGNlQzJrVTHxKyk26VD9UvRF9/wKZehq4CBK82/H38k++aESTX8D55n93C/MDjdPCn2auM1Lo/HZI0KPSo8qMkAQezRrQ8960UsFSqLnhsLLTsOGk8X0gIuiYhG0YQBd1z+tdDOun8kx8JvpxdHMOM1zJW3TYvxTqzJnUK9MCMpp3s0OsHp2MAXUb4x1jle8GDfUyM6hVNwL3noV0Up4buWABRuWgS6SBUc9Q4dFCrenOFgBRUAFpAC0pslVFNY0o6gCIyseU9J2HrD6qIr0T31QsqW/LifLE9xzBpHaLi/24VKEPAyCqTaQmb5JT9PiszFmYMURnvhSduv3Ek8op7Lq8zKVDIoPpNqg5W5bgtfeMG+GQVfe6jgbfSXtsyEArarbH57j+kQI9aDLy93nXAEpcN+nf3KclAJEb0XPbH+SmT+MBiHg+qxG4lXY2zeddVL1j5UMfsYqPvmprQQe5yr3BFACiSmL0v8YKg4EgKd5BiCwZjD0F5BgdHV9WgjZTAhhJ3S0V3Esk4Qek+cZ7FYSeE/WjIvWKEqLFvT8xakZL3AEQpY1ElSL8Tb8k7DNtAZBbTjjyHtobIAGSWBEL9+701fhM4gcSB29zhbm4+3tzMC4iNNTkdTwAS6gcjA1JVjk4mDUnQ0MVieK+c4YYA5qPUX/mEwxejVHAIj18asjMPvRFI7jrqnstlKV4xy4bpvaVjPtb0t2mJwDZBZAICYf1D+I1rYCIjJgdUPufMo8uuSfMEDsgGtDd+C4m4G8vfyhrPhLXagAy/DE7c3LqRgCQpeYAELVkMVIAiVZBEoieeKdiSVk5F8qnU5KtpOffzG5oDq8Kn9jPiRHP+MX4rVoF/O0lKMYkXE6vPxqoVwsVgKibqbv/AbZ0RTMNK3opWFI/Ndhaq8VcPZzPIYuAeOLp7PJ7ewFSvSTnPWesPEc5uPvvecQ8oZj4Lt9fl16gK9ic7ydn/iwqhsk6xrrRktJbs+F+aiIdPW/AZHcR9FVgD8Y9R1G9Z2eyEQdb3QDX/xsD551Qj8FbPKwn1/sjpSSmBUBCgvbMLpKBvmGIDHTQ6dJvXYVkrIqlzG+Yn6kABGwppjpIqToLBYdKIPEIybxOBTLrnjgParOCk+q9URHUKt5TR++/wwYCjb4L8ed75f4czB5XjnzAykyFx1LNrlKZDkBKBj/SE4AEaFib93uof814SegFAUAUlefjeyiWQinyyyjsMx0f1Wep8lGLNjYDK2mFvdOhFaKbVEBCDKG97w3Y6qXs2YX4BCGyNCSi2KqRK3wwM5vs+ho3yRCkH/wKJGI53jn8ujGN2WNTSEu4Aint/oelifRGDOQKNMBltT7FCmxG0H1YAQdpODTHpWzoqp7yhoYDkI3a9iZBUe/vWA7bZVAjuiwDSlQpx/xFAkwDIIsx4Iea9VFDESg60QCLm2jeBjpEg6XLoyaoxSSSc/QzWIlBbdpDa6MpqA3tc8JzN8XUuVqWwY4T3yv7W0r2ob+leTEO7+5oeT7mABD0U2QLy4Zv6ApAVBR8jPl2oGxqdL53UQtAwlkdeKJJuc05eo0pbTXjC/Mce5SDTbF3nKrLhX3XQnsSbwmAhGaDoah/mmc01E5cCs7ciCfwgcbQhS8QBRT2tm8ZMJxKNm5/y0MZnQYF5AYoQ0VaOTLgyj16AD7fZpwSFt+3bwY2duiqr/7KLgQg5Ej1BSDXJQBymXpptAAgclYYG9Gf40CoatSYkrwsY0syyY6eVzV1CEYBEJpxsQyTB/mHvmDmwLSwKqPD28x9D9Xj73NFK56yclT5qMC+RpqrtPVQXrQFtUGHHMwUQvHgh3z24qISIgVn9JycYzOcPS5q+1pUPiNDAQgmDNy+DyHd69cXgCjsRFH3zyGXKNG+aJyKHtUAJFzKvu1RplQSe0a8Jwss+SPFyVTlocZ7Etyx9Zy/WeVjbgCi6FZ/FnBAYUnfFE+zdSIvsC4eykmSzC8ZQxcGqfei084/vkdvvrDKCJQPTIJtyJjMszw8jX6vsOu3pshQlnsf5IYloxqemYY1/BarfiyrTdI6UAw0ci+tWc8GSNf7orkZSFuq9k3D9k5NAEhAmju/5ZucMTZiRouyP4f6Fhzekfk6XMMBSK0EQGiwXE7rbrMBSJhdsbXt574ez7iYPh5MKl1fkAkk8leVSGOlaedrj0c1+Ailzgkqx+AHkIJKdB5sxq5biJUrxdBK6s0pw6o00a7yW3dHS9O5eQCEGnmRfeHGGCRd/1k1AV+c3fIIzxCq5mSgBUDmDeiay2ArVgUoke/GeC7QixfL51hxbp2YIHGNznByK/Pk05EKGbcNQMIMYVHPr7gnoXp8SigkLMRyksJpudFpEVeYOajtXzLCGKqCpWx8WWuoKXvcmKZsNxr/dOTtlQ2+YMYgH4wOV8F9x/yc/TaG6iMpLWFQUtj5La0NWQCA2NpcnA3XG4DQe0JDA3F2hhaOKuCM7v9SKtyLAKrCIGfEATzSDkkEI+XJyvk0oJsKQEjMIbf1wWgAIOEgpLmWBRiy+/ys6hdQO1xAWTnR5zKFQioXqcrJIhf3fX1l1IOPSL7X0f0SLGkh24hButScvlACGPk50dwfov5Qz1nW/m3RCj7UAKTvJQYgHqLJnf5wjmGbd7bq8DtrsFrpGde9AqK0Uw1gT4A1LSRacY2vQev7mt+efIS0xDdJ5hyS/3hztAKQMJvrf/ZubPD/BSwjgQmfn4N2+RzHVAJIATyq0baSL6Uq7RqMo7Ja/uR2wMfNAUgIfwsHk41xYFAxssDKSfKmysZwTEj/FeIQtvV7NhillBIMWvet4cDY5XsnMIAxwB/UYZHxdI79nilQBScOG9X/ERYgrm0l0YMr6oGTei3cV1L6SMbsYl7baeX8C02fZc6+Eq6yuH3neZ91eX7c0zLF8olF2lDoAsAQBRdYjS1sEKhO98EBPM5o+Ty+C5sbkucbwKver4rhTzAbLmR49boP+SxRBSS/ZVe0AJCwJkl44F7I6zrHCZa60zQx/Xzs23M5gcTZ9El08n6eg1LY9ULMAI/ZfG9ayxOQhPY5s4fokJPso2LyeYUAD9fImxxPUFxR1P2zmHguMgAp6/tnKMTKWvXw/7JYjBNpqlouF35n1fDvoPzUecjuMQCAKOxD5cA73HviGfs/pt86o2RV4Ywc98hr3B+b8sWN0QxAIiYTtjc/CluwGkIJIM/4H1hh0uObChmyHa2gIwg8qKpsG/AzuyPv5M/cKCF+J+/nrTpxhSE8WAm5mCmnSeAe3/uSRGeMOq4QY1iJxrD0lNjUnI7njDdsUj/Eum8USzLIr+N1XZX6M/Rb/BtjIuuc+o0yZW+GsUN8BgU1hGhnxFHX976n0MC+ybSzor7/0tq4BwBI0eEynmbvwQoCgSs97oXAhxMDLg+qVTkGtQEgymDV0fchVw70fi703U78jR1nbtDQQE3uQwVAhhB0YlBahdknBmx6naWR12ElAqi84w9EEwCJuD9Z2HtFamObvGRvrqrseUzYdIVzJOBBNOFazBivoWAdHX16y1cj+bFYWUqFriTYsQxV+34BiWin8ZwzZalaAURiIYBhX0siE0TbwACXqD4UyGQ27bzd7KnpAMQ1/CYAUoFy8PqJPbBN40Xfub1XUHcWHzKkNxOzcELh0951CqARE5JD+tzbna40XA6M0eAx/Oc+W0wAkAjJTdh+bBiS25EWiqtuQkjdB8/yjPlnWQU6pkWyYIxA4CXIx/edWB3F/ZcgvbF8trhBMwAS6aWHjBYfc8NJM5p4itwfEmIIa6OyrBRuDCtx8icFWESboCB4696q0F4YI4NxKOoapCndPD2bAvIaA5YbG+2XUuPskS1GHmp1k2zPa2xwmapkwD3X40T7Ssy+bdO+vB2sgBytZPWhOi6l63sv5ad00czHYXa/hDQeTnpV92fiQb5zHlYeywcua1F5VA/2xP2xo0OtP/2pftc/Ls4tZd4dnU8YWU28vQpXcF9e8sJiyGz/a66GkBKdB3uJyoZ/y7YxNHg0f4q5ulrGQwXxOitQNrRu4gYkdYhej/RjA3P5r5iqhIS8/7C91YnqfddhBdrrnD6hbOZEH0b7UBv6vEx5ZupnJPtZCmCosbl0WPhaSmRuPfxnsfacAgCkuPOvEOCehfwTz0Ne+4uQr8dqewGyW1/Ext5zAVltPQGIXPl2DWZBetuvkBGh473dwaJrsXl/BOubz0F2Y0602tdbOcf82bajg1wRofNQyEmF95juLMYRKO2cnnF1qE1Vn1kXJewwcbcB2SLE5sA5eJDbVB/pvbmDROftZmQUKh1pT65FqbHnGYjQxdWNf8aOgHi3rtCykmnOK3Rzp7lhV2zs21AyJCoeNgx6th59zExjGDBsFYMXYQVeUwEizexeDip1X6iLD6uP0SjPRKPvXc4OQEHnj2FJE9OIDLtvUvugTE/K3o26AJCSzof4+ynwxTK6bvdBQXsaZrE3a6fqFXBGBZ2jcPcBDKh1vgf6bmoWpgxv6cBPNLkH1ZRf/P7NJ8Re6XkP9KwXHaB7eCqag6qwpFJWQzIUeJ/higgJQpBMddXIJNtKBiOB7NyMcXZ9PNw5uth+XxSOeuxdKBoSmXTqIcg57nsA6WVKfxWNfQTzGy4p/Xvu4QrI6zwLK1sEI4GeVw1W4GhfiCJdHQCQM6ogJggmr2v4bKZVv8OiGBhEkaoh0Wao2kExwufwWkv634eMEF/rXzjPyVrWuh27K41deBRsvec4libbSyqQ9RMf4dk5z2eIemMZEHBcHdobMx22ws/mdNg5rVH8/6y2htRk6lWl33OyGp0fNp6UkgUYH+ae/AvIFXFSaMVsHkwLDRzXum+vQcrSU4zkyMDkDojNcyMYIUMYzMzMhHPJNUVz4c5KNFiLJjexub9HqofI9NG1Fg+8B1uOPBISeFnG0CRuunVP1j1Yy2yHCHdBxpGDUHHqM3Y+VFUgdSIPVsBIGYfsaJVExwu1tZGc4Kw2Pqz/Zzqic6XfcUn2m4JraowlkEc0K6K6OXrehrzmhltx9LH/rPx3PQzPqoHI1rr7sI/tGJSd+ph7B5e3isoI9YRRIOGWnhn54spRAUyqIwYyN181oYHLuAhcKECi36DfciLgqD0tMrqr20QAwzSr9jOw6Ts5oQnNWH1OdN1GroV8b3e2Yts/iQSfmm4IKSmJ2MzdCPbu/+ZhpCTMc3+7iKmJPkxxNPXkkCplFS6ndK7p/FFvGJ9vbAxXrkrpc/ob+tsq31t8VklNjMEG9lzWnsGE2YhI4iTib66iZDSe3wLvX8L2o85IVD0t3klNynVqataxh5Ez/ipNZObKAvEHnaPCEDoJydHN4ya4x99lqoKmA1HGr/F3VvEDoaydQHN1aCyJN0gZGLomUpjKbvshbGrMCZkGevdCdFrWspa1rHVH9jzriW1o03swUXOZA36iadJ8IrKndWf83CjrwkZVsrVk292UeSf7LjvA0XdZyacGbTMtj2LR5/Q39LfkD6olu03fQ9/n5EwcqcWIqhJl40iRjbjTJX3nIbPlGCz706QQ8LQoVigZ8w0Q3RF6i9CJLYf0w49Bce/LUIDVOAIkNFODQGRmH6vkiT473xQ39VZjEFI9Fly0725f+KLP5b+pwUWfOYdJUlQIO+RjsLK5S7wfROVDOXB8Z97AptsmlHXNCb1OAlGWr7WWtWSwF7mSAAUoYpPR1AwVA68wSwcHDXO1l+wg2WOyxXSuqVeHbHLJsJ8rFy4642N+nu1GNHMHfk4Dhan6n47xL8ncL8Nzeg9+zzq0ERkIPCqR1mlDWuGmxgch1X1/+PUI26ol8NMkSxoJyXEWLX3vLrD3/BSHGYqbJS78mnbRN0KbQZtToxW3GL+DuN3Uy0FNYRs6xYMCpEKQeoi9/z2weydQlagg7B7ctKnRYwzNzCrE633rle2nwxrrz3ChvIvxdp7mtU/ul8KD28rHPgep390Jxd1/B/a+K7ANbWwC2nQ4JLLc69CpbSKHOCDse7nkDLk3ZsLPQKJGucg5joqguBBXJiarNuL/n3RC+As46OdJwhldBDguQn7Xn8OWRtfDqMwWdm0N30+Ix4CW7QsHBbMEMLl7kmBjowuKOnqgtP8s2HvfY7ot+URSEqI9pkXPkURI6DmS3wxd1HRK87DIh5NPXYwyqCTLT6wHBz7vYqSPFHf9ALYd+DKk7U2fbcAxUVMt4GEta81id+ksz9F/awdIgI0NabC+wYODsY9Aed/TUN7/MooG/Br7hC6DrXuSJccLcNlw5aFNLez9AD+/hOsCFgd+CWX9z4Ojawy27PsKrP52EVQcWTvHYOxFJIOvm/Ka5hs4y+ZBauoS2PqdYijpHYDcjufQofwGyhGZZaAxzKPMzJCfwYNwTh9Lpd4PQsr314PDaPBvPJIDo+wY8a/z8XsqUWqzoPM/sTHsaajo2Acrdkc2hn7LGFrLWtay1tyAzbvY653dRsKq0hWQ/rgNkzt7cV7FBGQf/0e0vy+jQsobUIJSnuVDfwDboOgfCl3U61U29D7OHnoH50z9GvsJ/xVy2p9hBZ6Sjsdh856sJEhaNlfvmNYZuQURwNyi6hpmBxOR87EaMh7JgMLmeig6vhPKuw5ic/UBsKHvtHv3Yw/bPmz6PQyOE9/Ez2ohr8m1HNLWwqr0FfiLi29+TUTVsPystax1R4lLCv41HA9w0x5vtPWkgCrsiP5nVq/NWyToTMwTiyipBzu/nwyVgw40bnWIzB7HxusRbLj5Jywb/RzLuyQ/O4MA42oEmtVV/m/VY/+D5fv/QJ3sZ9CJDaLz+jrYTlTjdxTAH31v5WxywvI14QeLrBfdWtaylrVuTYr9ZjY9WI14PhH5xevRFm8Hz0ABJpvKoayrFEp7ysKWZzQH6se3Qa0vCRpeSbjpNdDvC6qsZb9v5oN5v3CvuMKP4jGgr88L+lcGhndZz8ha1tL4PMs2WDrTfMZu85yJcyqdVf4eYU/NiIv/HxsIy6Q5x2x2AAAAAElFTkSuQmCC"/>
  <p:tag name="ISPRING_SCORM_RATE_SLIDES" val="0"/>
  <p:tag name="ISPRING_SCORM_RATE_QUIZZES" val="0"/>
  <p:tag name="ISPRING_SCORM_PASSING_SCORE" val="0.000000"/>
  <p:tag name="ISPRING_PRESENTATION_TITLE" val="PLANTILLA PARA PRESENTACION DEL PROYECTO"/>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GENSWF_SLIDE_UID" val="{25D0D7AF-CD1D-4B22-B9FB-FEB2F16ED37B}:259"/>
</p:tagLst>
</file>

<file path=ppt/tags/tag11.xml><?xml version="1.0" encoding="utf-8"?>
<p:tagLst xmlns:a="http://schemas.openxmlformats.org/drawingml/2006/main" xmlns:r="http://schemas.openxmlformats.org/officeDocument/2006/relationships" xmlns:p="http://schemas.openxmlformats.org/presentationml/2006/main">
  <p:tag name="GENSWF_SLIDE_UID" val="{25D0D7AF-CD1D-4B22-B9FB-FEB2F16ED37B}:259"/>
</p:tagLst>
</file>

<file path=ppt/tags/tag12.xml><?xml version="1.0" encoding="utf-8"?>
<p:tagLst xmlns:a="http://schemas.openxmlformats.org/drawingml/2006/main" xmlns:r="http://schemas.openxmlformats.org/officeDocument/2006/relationships" xmlns:p="http://schemas.openxmlformats.org/presentationml/2006/main">
  <p:tag name="GENSWF_SLIDE_UID" val="{25D0D7AF-CD1D-4B22-B9FB-FEB2F16ED37B}:259"/>
</p:tagLst>
</file>

<file path=ppt/tags/tag13.xml><?xml version="1.0" encoding="utf-8"?>
<p:tagLst xmlns:a="http://schemas.openxmlformats.org/drawingml/2006/main" xmlns:r="http://schemas.openxmlformats.org/officeDocument/2006/relationships" xmlns:p="http://schemas.openxmlformats.org/presentationml/2006/main">
  <p:tag name="GENSWF_SLIDE_UID" val="{0F8749A0-28C9-4539-9208-597D833BCFDC}:260"/>
</p:tagLst>
</file>

<file path=ppt/tags/tag2.xml><?xml version="1.0" encoding="utf-8"?>
<p:tagLst xmlns:a="http://schemas.openxmlformats.org/drawingml/2006/main" xmlns:r="http://schemas.openxmlformats.org/officeDocument/2006/relationships" xmlns:p="http://schemas.openxmlformats.org/presentationml/2006/main">
  <p:tag name="GENSWF_SLIDE_UID" val="{721C3403-AA53-46AD-B221-7677835F5E72}:256"/>
</p:tagLst>
</file>

<file path=ppt/tags/tag3.xml><?xml version="1.0" encoding="utf-8"?>
<p:tagLst xmlns:a="http://schemas.openxmlformats.org/drawingml/2006/main" xmlns:r="http://schemas.openxmlformats.org/officeDocument/2006/relationships" xmlns:p="http://schemas.openxmlformats.org/presentationml/2006/main">
  <p:tag name="GENSWF_SLIDE_UID" val="{875FCD4C-21D1-40F8-AE74-0E6331AD3514}:257"/>
</p:tagLst>
</file>

<file path=ppt/tags/tag4.xml><?xml version="1.0" encoding="utf-8"?>
<p:tagLst xmlns:a="http://schemas.openxmlformats.org/drawingml/2006/main" xmlns:r="http://schemas.openxmlformats.org/officeDocument/2006/relationships" xmlns:p="http://schemas.openxmlformats.org/presentationml/2006/main">
  <p:tag name="GENSWF_SLIDE_UID" val="{D64D573C-6EAB-4E20-91DB-702E2CBC137C}:258"/>
</p:tagLst>
</file>

<file path=ppt/tags/tag5.xml><?xml version="1.0" encoding="utf-8"?>
<p:tagLst xmlns:a="http://schemas.openxmlformats.org/drawingml/2006/main" xmlns:r="http://schemas.openxmlformats.org/officeDocument/2006/relationships" xmlns:p="http://schemas.openxmlformats.org/presentationml/2006/main">
  <p:tag name="GENSWF_SLIDE_UID" val="{D64D573C-6EAB-4E20-91DB-702E2CBC137C}:258"/>
</p:tagLst>
</file>

<file path=ppt/tags/tag6.xml><?xml version="1.0" encoding="utf-8"?>
<p:tagLst xmlns:a="http://schemas.openxmlformats.org/drawingml/2006/main" xmlns:r="http://schemas.openxmlformats.org/officeDocument/2006/relationships" xmlns:p="http://schemas.openxmlformats.org/presentationml/2006/main">
  <p:tag name="GENSWF_SLIDE_UID" val="{25D0D7AF-CD1D-4B22-B9FB-FEB2F16ED37B}:259"/>
</p:tagLst>
</file>

<file path=ppt/tags/tag7.xml><?xml version="1.0" encoding="utf-8"?>
<p:tagLst xmlns:a="http://schemas.openxmlformats.org/drawingml/2006/main" xmlns:r="http://schemas.openxmlformats.org/officeDocument/2006/relationships" xmlns:p="http://schemas.openxmlformats.org/presentationml/2006/main">
  <p:tag name="GENSWF_SLIDE_UID" val="{25D0D7AF-CD1D-4B22-B9FB-FEB2F16ED37B}:259"/>
</p:tagLst>
</file>

<file path=ppt/tags/tag8.xml><?xml version="1.0" encoding="utf-8"?>
<p:tagLst xmlns:a="http://schemas.openxmlformats.org/drawingml/2006/main" xmlns:r="http://schemas.openxmlformats.org/officeDocument/2006/relationships" xmlns:p="http://schemas.openxmlformats.org/presentationml/2006/main">
  <p:tag name="GENSWF_SLIDE_UID" val="{25D0D7AF-CD1D-4B22-B9FB-FEB2F16ED37B}:259"/>
</p:tagLst>
</file>

<file path=ppt/tags/tag9.xml><?xml version="1.0" encoding="utf-8"?>
<p:tagLst xmlns:a="http://schemas.openxmlformats.org/drawingml/2006/main" xmlns:r="http://schemas.openxmlformats.org/officeDocument/2006/relationships" xmlns:p="http://schemas.openxmlformats.org/presentationml/2006/main">
  <p:tag name="GENSWF_SLIDE_UID" val="{25D0D7AF-CD1D-4B22-B9FB-FEB2F16ED37B}:259"/>
</p:tagLst>
</file>

<file path=ppt/theme/theme1.xml><?xml version="1.0" encoding="utf-8"?>
<a:theme xmlns:a="http://schemas.openxmlformats.org/drawingml/2006/main" name="SIC_Template_AI">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5DDA4F8DFCF794AB17A1709A1CCAA18" ma:contentTypeVersion="12" ma:contentTypeDescription="Crear nuevo documento." ma:contentTypeScope="" ma:versionID="b1510eb7cb9d23cfd1614bdd49e7c14d">
  <xsd:schema xmlns:xsd="http://www.w3.org/2001/XMLSchema" xmlns:xs="http://www.w3.org/2001/XMLSchema" xmlns:p="http://schemas.microsoft.com/office/2006/metadata/properties" xmlns:ns3="98de2314-dc81-415f-bdd8-2fd4b0d0cc1f" xmlns:ns4="4225e95e-f62d-4d50-8c88-ae3825422bf0" targetNamespace="http://schemas.microsoft.com/office/2006/metadata/properties" ma:root="true" ma:fieldsID="9530f72758b07de1d4e0cf7f7a7889f8" ns3:_="" ns4:_="">
    <xsd:import namespace="98de2314-dc81-415f-bdd8-2fd4b0d0cc1f"/>
    <xsd:import namespace="4225e95e-f62d-4d50-8c88-ae3825422bf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de2314-dc81-415f-bdd8-2fd4b0d0cc1f"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SharingHintHash" ma:index="10" nillable="true" ma:displayName="Hash de la sugerencia para comparti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225e95e-f62d-4d50-8c88-ae3825422bf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4225e95e-f62d-4d50-8c88-ae3825422bf0" xsi:nil="true"/>
  </documentManagement>
</p:properties>
</file>

<file path=customXml/itemProps1.xml><?xml version="1.0" encoding="utf-8"?>
<ds:datastoreItem xmlns:ds="http://schemas.openxmlformats.org/officeDocument/2006/customXml" ds:itemID="{81A1E227-9176-4FDE-A2B4-7DB5CD04821E}">
  <ds:schemaRefs>
    <ds:schemaRef ds:uri="4225e95e-f62d-4d50-8c88-ae3825422bf0"/>
    <ds:schemaRef ds:uri="98de2314-dc81-415f-bdd8-2fd4b0d0cc1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7C660C8-4303-45E6-825F-BE82E89B2BE2}">
  <ds:schemaRefs>
    <ds:schemaRef ds:uri="http://schemas.microsoft.com/sharepoint/v3/contenttype/forms"/>
  </ds:schemaRefs>
</ds:datastoreItem>
</file>

<file path=customXml/itemProps3.xml><?xml version="1.0" encoding="utf-8"?>
<ds:datastoreItem xmlns:ds="http://schemas.openxmlformats.org/officeDocument/2006/customXml" ds:itemID="{D0DC8E47-0BB0-4797-AB0A-FECB16E7DAD2}">
  <ds:schemaRefs>
    <ds:schemaRef ds:uri="http://purl.org/dc/terms/"/>
    <ds:schemaRef ds:uri="http://schemas.microsoft.com/office/infopath/2007/PartnerControls"/>
    <ds:schemaRef ds:uri="http://purl.org/dc/dcmitype/"/>
    <ds:schemaRef ds:uri="http://www.w3.org/XML/1998/namespace"/>
    <ds:schemaRef ds:uri="http://purl.org/dc/elements/1.1/"/>
    <ds:schemaRef ds:uri="http://schemas.microsoft.com/office/2006/documentManagement/types"/>
    <ds:schemaRef ds:uri="http://schemas.openxmlformats.org/package/2006/metadata/core-properties"/>
    <ds:schemaRef ds:uri="98de2314-dc81-415f-bdd8-2fd4b0d0cc1f"/>
    <ds:schemaRef ds:uri="4225e95e-f62d-4d50-8c88-ae3825422bf0"/>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0</TotalTime>
  <Words>941</Words>
  <Application>Microsoft Office PowerPoint</Application>
  <PresentationFormat>Personalizado</PresentationFormat>
  <Paragraphs>71</Paragraphs>
  <Slides>16</Slides>
  <Notes>12</Notes>
  <HiddenSlides>1</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16</vt:i4>
      </vt:variant>
    </vt:vector>
  </HeadingPairs>
  <TitlesOfParts>
    <vt:vector size="21" baseType="lpstr">
      <vt:lpstr>Malgun Gothic</vt:lpstr>
      <vt:lpstr>Arial</vt:lpstr>
      <vt:lpstr>Calibri</vt:lpstr>
      <vt:lpstr>Söhne</vt:lpstr>
      <vt:lpstr>SIC_Template_AI</vt:lpstr>
      <vt:lpstr>Samsung Innovation Campus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Consideraciones y preguntas pendientes</vt:lpstr>
      <vt:lpstr>Conclusión</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PARA PRESENTACION DEL PROYECTO</dc:title>
  <dc:creator>Soon Yong Chang</dc:creator>
  <cp:lastModifiedBy>STEVEN CISNEROS</cp:lastModifiedBy>
  <cp:revision>1</cp:revision>
  <dcterms:created xsi:type="dcterms:W3CDTF">2019-07-06T14:12:49Z</dcterms:created>
  <dcterms:modified xsi:type="dcterms:W3CDTF">2023-01-21T06:02:51Z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ContentTypeId">
    <vt:lpwstr>0x01010075DDA4F8DFCF794AB17A1709A1CCAA18</vt:lpwstr>
  </property>
</Properties>
</file>